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510" r:id="rId2"/>
    <p:sldId id="536" r:id="rId3"/>
    <p:sldId id="538" r:id="rId4"/>
    <p:sldId id="548" r:id="rId5"/>
    <p:sldId id="545" r:id="rId6"/>
    <p:sldId id="542" r:id="rId7"/>
    <p:sldId id="516" r:id="rId8"/>
    <p:sldId id="553" r:id="rId9"/>
    <p:sldId id="537" r:id="rId10"/>
    <p:sldId id="540" r:id="rId11"/>
    <p:sldId id="531" r:id="rId12"/>
    <p:sldId id="549" r:id="rId13"/>
    <p:sldId id="550" r:id="rId14"/>
    <p:sldId id="551" r:id="rId15"/>
    <p:sldId id="561" r:id="rId16"/>
    <p:sldId id="534" r:id="rId17"/>
    <p:sldId id="555" r:id="rId18"/>
    <p:sldId id="554" r:id="rId19"/>
    <p:sldId id="552" r:id="rId20"/>
    <p:sldId id="535" r:id="rId21"/>
    <p:sldId id="556" r:id="rId22"/>
    <p:sldId id="557" r:id="rId23"/>
    <p:sldId id="558" r:id="rId24"/>
    <p:sldId id="559" r:id="rId25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bie.Hood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CC9900"/>
    <a:srgbClr val="FFFF99"/>
    <a:srgbClr val="66FFFF"/>
    <a:srgbClr val="008080"/>
    <a:srgbClr val="00CC99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4660" autoAdjust="0"/>
    <p:restoredTop sz="84433" autoAdjust="0"/>
  </p:normalViewPr>
  <p:slideViewPr>
    <p:cSldViewPr snapToGrid="0">
      <p:cViewPr>
        <p:scale>
          <a:sx n="60" d="100"/>
          <a:sy n="60" d="100"/>
        </p:scale>
        <p:origin x="-1644" y="-468"/>
      </p:cViewPr>
      <p:guideLst>
        <p:guide orient="horz" pos="2172"/>
        <p:guide pos="2878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00" y="534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D27D8-ACD8-4AB2-80A3-B6AF61F05F3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7A16F-5F32-4251-81F8-1EA14510B53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2000" b="1" dirty="0" smtClean="0"/>
        </a:p>
        <a:p>
          <a:r>
            <a:rPr lang="en-US" sz="2000" b="1" dirty="0" smtClean="0"/>
            <a:t>NOAA UAS for Improved Situational Awareness and Scientific Understanding</a:t>
          </a:r>
          <a:endParaRPr lang="en-US" sz="1800" b="1" dirty="0" smtClean="0"/>
        </a:p>
        <a:p>
          <a:r>
            <a:rPr lang="en-US" sz="2000" b="1" dirty="0" smtClean="0"/>
            <a:t> </a:t>
          </a:r>
          <a:endParaRPr lang="en-US" sz="1800" b="1" dirty="0"/>
        </a:p>
      </dgm:t>
    </dgm:pt>
    <dgm:pt modelId="{2E858887-487B-4849-AA03-BFE3924C5AC8}" type="parTrans" cxnId="{3A5307F5-8087-44B4-AD76-760962F634E0}">
      <dgm:prSet/>
      <dgm:spPr/>
      <dgm:t>
        <a:bodyPr/>
        <a:lstStyle/>
        <a:p>
          <a:endParaRPr lang="en-US"/>
        </a:p>
      </dgm:t>
    </dgm:pt>
    <dgm:pt modelId="{FA9418B7-371F-4CEA-B621-CDA7CD4F72EE}" type="sibTrans" cxnId="{3A5307F5-8087-44B4-AD76-760962F634E0}">
      <dgm:prSet/>
      <dgm:spPr/>
      <dgm:t>
        <a:bodyPr/>
        <a:lstStyle/>
        <a:p>
          <a:endParaRPr lang="en-US"/>
        </a:p>
      </dgm:t>
    </dgm:pt>
    <dgm:pt modelId="{75CDBEE8-D2E8-4381-A3A1-F3003F3D7CA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UAS Platform and Payload Demonstrations</a:t>
          </a:r>
          <a:endParaRPr lang="en-US" sz="2000" b="1" dirty="0"/>
        </a:p>
      </dgm:t>
    </dgm:pt>
    <dgm:pt modelId="{B3630A9C-B4B9-4C5D-83ED-82635DB3C89A}" type="parTrans" cxnId="{7547FA20-C0AD-4647-B41F-853C09B62CCC}">
      <dgm:prSet/>
      <dgm:spPr/>
      <dgm:t>
        <a:bodyPr/>
        <a:lstStyle/>
        <a:p>
          <a:endParaRPr lang="en-US" dirty="0"/>
        </a:p>
      </dgm:t>
    </dgm:pt>
    <dgm:pt modelId="{EC2B5B4B-F426-4C38-94C6-7D6D8FF3DC2A}" type="sibTrans" cxnId="{7547FA20-C0AD-4647-B41F-853C09B62CCC}">
      <dgm:prSet/>
      <dgm:spPr/>
      <dgm:t>
        <a:bodyPr/>
        <a:lstStyle/>
        <a:p>
          <a:endParaRPr lang="en-US"/>
        </a:p>
      </dgm:t>
    </dgm:pt>
    <dgm:pt modelId="{959C72E0-DA05-4D09-8392-24CC8A9A494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dirty="0" smtClean="0"/>
            <a:t> </a:t>
          </a:r>
          <a:r>
            <a:rPr lang="en-US" sz="2000" b="1" dirty="0" smtClean="0"/>
            <a:t>Requirements Documentation and Trade Studies</a:t>
          </a:r>
          <a:endParaRPr lang="en-US" sz="2400" b="1" dirty="0"/>
        </a:p>
      </dgm:t>
    </dgm:pt>
    <dgm:pt modelId="{3B7F39DA-45C3-4F4E-B794-4D109C5753C7}" type="parTrans" cxnId="{B5FB4C58-4733-4C28-96AE-8F4907C791D4}">
      <dgm:prSet/>
      <dgm:spPr/>
      <dgm:t>
        <a:bodyPr/>
        <a:lstStyle/>
        <a:p>
          <a:endParaRPr lang="en-US" dirty="0"/>
        </a:p>
      </dgm:t>
    </dgm:pt>
    <dgm:pt modelId="{85C9D746-D269-4811-B517-2975202C0E00}" type="sibTrans" cxnId="{B5FB4C58-4733-4C28-96AE-8F4907C791D4}">
      <dgm:prSet/>
      <dgm:spPr/>
      <dgm:t>
        <a:bodyPr/>
        <a:lstStyle/>
        <a:p>
          <a:endParaRPr lang="en-US"/>
        </a:p>
      </dgm:t>
    </dgm:pt>
    <dgm:pt modelId="{20BDA7C8-FC08-4B7F-9AAF-04C298EF988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Observing System Simulation Experiments and Information Management</a:t>
          </a:r>
          <a:endParaRPr lang="en-US" sz="2000" b="1" dirty="0"/>
        </a:p>
      </dgm:t>
    </dgm:pt>
    <dgm:pt modelId="{0A778193-F823-4772-8ADD-DAAFE0F86B47}" type="parTrans" cxnId="{AD9E8FE0-AD76-4F5B-810E-3F9E22C0AB6D}">
      <dgm:prSet/>
      <dgm:spPr/>
      <dgm:t>
        <a:bodyPr/>
        <a:lstStyle/>
        <a:p>
          <a:endParaRPr lang="en-US" dirty="0"/>
        </a:p>
      </dgm:t>
    </dgm:pt>
    <dgm:pt modelId="{6E6C10B3-13FE-493C-8310-69720FE1B5F0}" type="sibTrans" cxnId="{AD9E8FE0-AD76-4F5B-810E-3F9E22C0AB6D}">
      <dgm:prSet/>
      <dgm:spPr/>
      <dgm:t>
        <a:bodyPr/>
        <a:lstStyle/>
        <a:p>
          <a:endParaRPr lang="en-US"/>
        </a:p>
      </dgm:t>
    </dgm:pt>
    <dgm:pt modelId="{6F7B7C49-DA8C-4376-9648-4179A0AC6D5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Partnerships</a:t>
          </a:r>
          <a:endParaRPr lang="en-US" sz="2000" b="1" dirty="0"/>
        </a:p>
      </dgm:t>
    </dgm:pt>
    <dgm:pt modelId="{9DFBBB8B-95E1-4D8F-902F-599C89F87CD5}" type="parTrans" cxnId="{28F58D68-4ADB-441F-996C-8C6BAA447EA2}">
      <dgm:prSet/>
      <dgm:spPr/>
      <dgm:t>
        <a:bodyPr/>
        <a:lstStyle/>
        <a:p>
          <a:endParaRPr lang="en-US" dirty="0"/>
        </a:p>
      </dgm:t>
    </dgm:pt>
    <dgm:pt modelId="{56577318-E731-4A4B-91C3-1B8A19E4898B}" type="sibTrans" cxnId="{28F58D68-4ADB-441F-996C-8C6BAA447EA2}">
      <dgm:prSet/>
      <dgm:spPr/>
      <dgm:t>
        <a:bodyPr/>
        <a:lstStyle/>
        <a:p>
          <a:endParaRPr lang="en-US"/>
        </a:p>
      </dgm:t>
    </dgm:pt>
    <dgm:pt modelId="{74EC1A97-3788-4836-8DFE-8B89A210D22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Airspace,  Safety, Training and  Operational Procedures</a:t>
          </a:r>
          <a:endParaRPr lang="en-US" sz="2000" b="1" dirty="0"/>
        </a:p>
      </dgm:t>
    </dgm:pt>
    <dgm:pt modelId="{C65A75FC-9452-4903-95B4-BDF7DE77A8DF}" type="parTrans" cxnId="{89114112-3E3B-47E6-9042-265AAE3C35AE}">
      <dgm:prSet/>
      <dgm:spPr/>
      <dgm:t>
        <a:bodyPr/>
        <a:lstStyle/>
        <a:p>
          <a:endParaRPr lang="en-US" dirty="0"/>
        </a:p>
      </dgm:t>
    </dgm:pt>
    <dgm:pt modelId="{B6482923-1527-4982-ACE7-12194453BE32}" type="sibTrans" cxnId="{89114112-3E3B-47E6-9042-265AAE3C35AE}">
      <dgm:prSet/>
      <dgm:spPr/>
      <dgm:t>
        <a:bodyPr/>
        <a:lstStyle/>
        <a:p>
          <a:endParaRPr lang="en-US"/>
        </a:p>
      </dgm:t>
    </dgm:pt>
    <dgm:pt modelId="{72CD7D47-2873-406D-8021-D4A183289BF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2000" b="1" dirty="0"/>
        </a:p>
      </dgm:t>
    </dgm:pt>
    <dgm:pt modelId="{0FCDE78A-42F9-422A-9BAF-2AA7EF7707F7}" type="parTrans" cxnId="{D51BAC1C-3659-4D84-A11C-179A972E0664}">
      <dgm:prSet/>
      <dgm:spPr/>
      <dgm:t>
        <a:bodyPr/>
        <a:lstStyle/>
        <a:p>
          <a:endParaRPr lang="en-US"/>
        </a:p>
      </dgm:t>
    </dgm:pt>
    <dgm:pt modelId="{24DAB9D4-C63C-4F96-A267-825D34C4EFD0}" type="sibTrans" cxnId="{D51BAC1C-3659-4D84-A11C-179A972E0664}">
      <dgm:prSet/>
      <dgm:spPr/>
      <dgm:t>
        <a:bodyPr/>
        <a:lstStyle/>
        <a:p>
          <a:endParaRPr lang="en-US"/>
        </a:p>
      </dgm:t>
    </dgm:pt>
    <dgm:pt modelId="{492C1710-D1DE-49C4-B3FE-4FABC4925814}" type="pres">
      <dgm:prSet presAssocID="{B31D27D8-ACD8-4AB2-80A3-B6AF61F05F3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60B0AC-0042-4C6B-B8F2-8BCC3F196001}" type="pres">
      <dgm:prSet presAssocID="{D7F7A16F-5F32-4251-81F8-1EA14510B53E}" presName="centerShape" presStyleLbl="node0" presStyleIdx="0" presStyleCnt="1" custScaleX="129155" custScaleY="115151" custLinFactNeighborY="889"/>
      <dgm:spPr/>
      <dgm:t>
        <a:bodyPr/>
        <a:lstStyle/>
        <a:p>
          <a:endParaRPr lang="en-US"/>
        </a:p>
      </dgm:t>
    </dgm:pt>
    <dgm:pt modelId="{BA4ADF10-18A8-4015-9747-D3898D5F253F}" type="pres">
      <dgm:prSet presAssocID="{B3630A9C-B4B9-4C5D-83ED-82635DB3C89A}" presName="parTrans" presStyleLbl="bgSibTrans2D1" presStyleIdx="0" presStyleCnt="5"/>
      <dgm:spPr/>
    </dgm:pt>
    <dgm:pt modelId="{8B51C3BB-1D87-47B9-9E0A-5052484CB303}" type="pres">
      <dgm:prSet presAssocID="{75CDBEE8-D2E8-4381-A3A1-F3003F3D7C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B2943-D43D-465E-B23E-234FC83AEA9C}" type="pres">
      <dgm:prSet presAssocID="{3B7F39DA-45C3-4F4E-B794-4D109C5753C7}" presName="parTrans" presStyleLbl="bgSibTrans2D1" presStyleIdx="1" presStyleCnt="5"/>
      <dgm:spPr/>
    </dgm:pt>
    <dgm:pt modelId="{2FC59DA7-E2D1-4A11-8537-D0259FFD37B3}" type="pres">
      <dgm:prSet presAssocID="{959C72E0-DA05-4D09-8392-24CC8A9A494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BF499-DBA1-4266-8B23-DF78E09654F3}" type="pres">
      <dgm:prSet presAssocID="{0A778193-F823-4772-8ADD-DAAFE0F86B47}" presName="parTrans" presStyleLbl="bgSibTrans2D1" presStyleIdx="2" presStyleCnt="5"/>
      <dgm:spPr/>
    </dgm:pt>
    <dgm:pt modelId="{8AE70082-6C09-48A2-9A8D-35619899437C}" type="pres">
      <dgm:prSet presAssocID="{20BDA7C8-FC08-4B7F-9AAF-04C298EF98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61683-20C3-4D79-9CBA-83D226DFF0EB}" type="pres">
      <dgm:prSet presAssocID="{9DFBBB8B-95E1-4D8F-902F-599C89F87CD5}" presName="parTrans" presStyleLbl="bgSibTrans2D1" presStyleIdx="3" presStyleCnt="5"/>
      <dgm:spPr/>
    </dgm:pt>
    <dgm:pt modelId="{0F4257A7-97C5-4E78-98D0-69F387B7BB17}" type="pres">
      <dgm:prSet presAssocID="{6F7B7C49-DA8C-4376-9648-4179A0AC6D57}" presName="node" presStyleLbl="node1" presStyleIdx="3" presStyleCnt="5">
        <dgm:presLayoutVars>
          <dgm:bulletEnabled val="1"/>
        </dgm:presLayoutVars>
      </dgm:prSet>
      <dgm:spPr/>
    </dgm:pt>
    <dgm:pt modelId="{8303897C-7A4A-486F-B05B-46ED3E21B05F}" type="pres">
      <dgm:prSet presAssocID="{C65A75FC-9452-4903-95B4-BDF7DE77A8DF}" presName="parTrans" presStyleLbl="bgSibTrans2D1" presStyleIdx="4" presStyleCnt="5"/>
      <dgm:spPr/>
    </dgm:pt>
    <dgm:pt modelId="{4B029BA5-C78B-4D0B-ABA2-CE1BA6EDC571}" type="pres">
      <dgm:prSet presAssocID="{74EC1A97-3788-4836-8DFE-8B89A210D22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AA758-78A3-4BFB-AC31-3574E61DCEF4}" type="presOf" srcId="{B3630A9C-B4B9-4C5D-83ED-82635DB3C89A}" destId="{BA4ADF10-18A8-4015-9747-D3898D5F253F}" srcOrd="0" destOrd="0" presId="urn:microsoft.com/office/officeart/2005/8/layout/radial4"/>
    <dgm:cxn modelId="{34C88E0E-FD54-4690-BD0D-95A477D3D093}" type="presOf" srcId="{75CDBEE8-D2E8-4381-A3A1-F3003F3D7CA6}" destId="{8B51C3BB-1D87-47B9-9E0A-5052484CB303}" srcOrd="0" destOrd="0" presId="urn:microsoft.com/office/officeart/2005/8/layout/radial4"/>
    <dgm:cxn modelId="{28F58D68-4ADB-441F-996C-8C6BAA447EA2}" srcId="{D7F7A16F-5F32-4251-81F8-1EA14510B53E}" destId="{6F7B7C49-DA8C-4376-9648-4179A0AC6D57}" srcOrd="3" destOrd="0" parTransId="{9DFBBB8B-95E1-4D8F-902F-599C89F87CD5}" sibTransId="{56577318-E731-4A4B-91C3-1B8A19E4898B}"/>
    <dgm:cxn modelId="{CA8F6CD7-BA2C-474F-87B1-AFDAA0215C37}" type="presOf" srcId="{74EC1A97-3788-4836-8DFE-8B89A210D22E}" destId="{4B029BA5-C78B-4D0B-ABA2-CE1BA6EDC571}" srcOrd="0" destOrd="0" presId="urn:microsoft.com/office/officeart/2005/8/layout/radial4"/>
    <dgm:cxn modelId="{AD9E8FE0-AD76-4F5B-810E-3F9E22C0AB6D}" srcId="{D7F7A16F-5F32-4251-81F8-1EA14510B53E}" destId="{20BDA7C8-FC08-4B7F-9AAF-04C298EF9883}" srcOrd="2" destOrd="0" parTransId="{0A778193-F823-4772-8ADD-DAAFE0F86B47}" sibTransId="{6E6C10B3-13FE-493C-8310-69720FE1B5F0}"/>
    <dgm:cxn modelId="{89114112-3E3B-47E6-9042-265AAE3C35AE}" srcId="{D7F7A16F-5F32-4251-81F8-1EA14510B53E}" destId="{74EC1A97-3788-4836-8DFE-8B89A210D22E}" srcOrd="4" destOrd="0" parTransId="{C65A75FC-9452-4903-95B4-BDF7DE77A8DF}" sibTransId="{B6482923-1527-4982-ACE7-12194453BE32}"/>
    <dgm:cxn modelId="{113EA906-212D-4013-9A7E-19D5026449C1}" type="presOf" srcId="{D7F7A16F-5F32-4251-81F8-1EA14510B53E}" destId="{0A60B0AC-0042-4C6B-B8F2-8BCC3F196001}" srcOrd="0" destOrd="0" presId="urn:microsoft.com/office/officeart/2005/8/layout/radial4"/>
    <dgm:cxn modelId="{3E6FD3A2-D25D-44EC-8D81-8DE045071B87}" type="presOf" srcId="{C65A75FC-9452-4903-95B4-BDF7DE77A8DF}" destId="{8303897C-7A4A-486F-B05B-46ED3E21B05F}" srcOrd="0" destOrd="0" presId="urn:microsoft.com/office/officeart/2005/8/layout/radial4"/>
    <dgm:cxn modelId="{46FC09D9-A5AF-4EF7-8811-C89AABC18F08}" type="presOf" srcId="{B31D27D8-ACD8-4AB2-80A3-B6AF61F05F39}" destId="{492C1710-D1DE-49C4-B3FE-4FABC4925814}" srcOrd="0" destOrd="0" presId="urn:microsoft.com/office/officeart/2005/8/layout/radial4"/>
    <dgm:cxn modelId="{B5FB4C58-4733-4C28-96AE-8F4907C791D4}" srcId="{D7F7A16F-5F32-4251-81F8-1EA14510B53E}" destId="{959C72E0-DA05-4D09-8392-24CC8A9A4940}" srcOrd="1" destOrd="0" parTransId="{3B7F39DA-45C3-4F4E-B794-4D109C5753C7}" sibTransId="{85C9D746-D269-4811-B517-2975202C0E00}"/>
    <dgm:cxn modelId="{758D32EE-8F83-491E-9595-ECC0087AFDFB}" type="presOf" srcId="{0A778193-F823-4772-8ADD-DAAFE0F86B47}" destId="{DA2BF499-DBA1-4266-8B23-DF78E09654F3}" srcOrd="0" destOrd="0" presId="urn:microsoft.com/office/officeart/2005/8/layout/radial4"/>
    <dgm:cxn modelId="{7547FA20-C0AD-4647-B41F-853C09B62CCC}" srcId="{D7F7A16F-5F32-4251-81F8-1EA14510B53E}" destId="{75CDBEE8-D2E8-4381-A3A1-F3003F3D7CA6}" srcOrd="0" destOrd="0" parTransId="{B3630A9C-B4B9-4C5D-83ED-82635DB3C89A}" sibTransId="{EC2B5B4B-F426-4C38-94C6-7D6D8FF3DC2A}"/>
    <dgm:cxn modelId="{D51BAC1C-3659-4D84-A11C-179A972E0664}" srcId="{B31D27D8-ACD8-4AB2-80A3-B6AF61F05F39}" destId="{72CD7D47-2873-406D-8021-D4A183289BF1}" srcOrd="1" destOrd="0" parTransId="{0FCDE78A-42F9-422A-9BAF-2AA7EF7707F7}" sibTransId="{24DAB9D4-C63C-4F96-A267-825D34C4EFD0}"/>
    <dgm:cxn modelId="{DC1CB2FA-3092-489E-9664-4CBDDD1ADB36}" type="presOf" srcId="{20BDA7C8-FC08-4B7F-9AAF-04C298EF9883}" destId="{8AE70082-6C09-48A2-9A8D-35619899437C}" srcOrd="0" destOrd="0" presId="urn:microsoft.com/office/officeart/2005/8/layout/radial4"/>
    <dgm:cxn modelId="{A01DDBA8-4D2C-41B0-A3BF-145131E5C236}" type="presOf" srcId="{959C72E0-DA05-4D09-8392-24CC8A9A4940}" destId="{2FC59DA7-E2D1-4A11-8537-D0259FFD37B3}" srcOrd="0" destOrd="0" presId="urn:microsoft.com/office/officeart/2005/8/layout/radial4"/>
    <dgm:cxn modelId="{3A5307F5-8087-44B4-AD76-760962F634E0}" srcId="{B31D27D8-ACD8-4AB2-80A3-B6AF61F05F39}" destId="{D7F7A16F-5F32-4251-81F8-1EA14510B53E}" srcOrd="0" destOrd="0" parTransId="{2E858887-487B-4849-AA03-BFE3924C5AC8}" sibTransId="{FA9418B7-371F-4CEA-B621-CDA7CD4F72EE}"/>
    <dgm:cxn modelId="{CCDB2CDD-3705-48D1-BF11-CEAE2640192B}" type="presOf" srcId="{3B7F39DA-45C3-4F4E-B794-4D109C5753C7}" destId="{16AB2943-D43D-465E-B23E-234FC83AEA9C}" srcOrd="0" destOrd="0" presId="urn:microsoft.com/office/officeart/2005/8/layout/radial4"/>
    <dgm:cxn modelId="{F9BE44C1-49E5-4454-A575-286D676267B7}" type="presOf" srcId="{6F7B7C49-DA8C-4376-9648-4179A0AC6D57}" destId="{0F4257A7-97C5-4E78-98D0-69F387B7BB17}" srcOrd="0" destOrd="0" presId="urn:microsoft.com/office/officeart/2005/8/layout/radial4"/>
    <dgm:cxn modelId="{1F0BFF9B-57AA-4094-AAFC-ACE5AB995D0A}" type="presOf" srcId="{9DFBBB8B-95E1-4D8F-902F-599C89F87CD5}" destId="{4DB61683-20C3-4D79-9CBA-83D226DFF0EB}" srcOrd="0" destOrd="0" presId="urn:microsoft.com/office/officeart/2005/8/layout/radial4"/>
    <dgm:cxn modelId="{17AAC1D9-7B27-476A-BC7D-1A4833379C58}" type="presParOf" srcId="{492C1710-D1DE-49C4-B3FE-4FABC4925814}" destId="{0A60B0AC-0042-4C6B-B8F2-8BCC3F196001}" srcOrd="0" destOrd="0" presId="urn:microsoft.com/office/officeart/2005/8/layout/radial4"/>
    <dgm:cxn modelId="{20862E5B-6C17-4E4E-A55A-B50D1DD7AEF2}" type="presParOf" srcId="{492C1710-D1DE-49C4-B3FE-4FABC4925814}" destId="{BA4ADF10-18A8-4015-9747-D3898D5F253F}" srcOrd="1" destOrd="0" presId="urn:microsoft.com/office/officeart/2005/8/layout/radial4"/>
    <dgm:cxn modelId="{59F25E63-3B66-48AD-B2A2-9473A926F02C}" type="presParOf" srcId="{492C1710-D1DE-49C4-B3FE-4FABC4925814}" destId="{8B51C3BB-1D87-47B9-9E0A-5052484CB303}" srcOrd="2" destOrd="0" presId="urn:microsoft.com/office/officeart/2005/8/layout/radial4"/>
    <dgm:cxn modelId="{3EA00019-6951-4053-BA6F-2303C9A1FDBE}" type="presParOf" srcId="{492C1710-D1DE-49C4-B3FE-4FABC4925814}" destId="{16AB2943-D43D-465E-B23E-234FC83AEA9C}" srcOrd="3" destOrd="0" presId="urn:microsoft.com/office/officeart/2005/8/layout/radial4"/>
    <dgm:cxn modelId="{3EAAE3CF-C4FC-4CC1-80D8-3D47D80860F1}" type="presParOf" srcId="{492C1710-D1DE-49C4-B3FE-4FABC4925814}" destId="{2FC59DA7-E2D1-4A11-8537-D0259FFD37B3}" srcOrd="4" destOrd="0" presId="urn:microsoft.com/office/officeart/2005/8/layout/radial4"/>
    <dgm:cxn modelId="{B6A6FC11-3D02-4978-829C-3570B1E0FEC9}" type="presParOf" srcId="{492C1710-D1DE-49C4-B3FE-4FABC4925814}" destId="{DA2BF499-DBA1-4266-8B23-DF78E09654F3}" srcOrd="5" destOrd="0" presId="urn:microsoft.com/office/officeart/2005/8/layout/radial4"/>
    <dgm:cxn modelId="{F1DE30CD-60C2-437F-814F-5CFE0E1E76FC}" type="presParOf" srcId="{492C1710-D1DE-49C4-B3FE-4FABC4925814}" destId="{8AE70082-6C09-48A2-9A8D-35619899437C}" srcOrd="6" destOrd="0" presId="urn:microsoft.com/office/officeart/2005/8/layout/radial4"/>
    <dgm:cxn modelId="{AE524A15-A81F-4D0E-8BFA-26EC0AF790D5}" type="presParOf" srcId="{492C1710-D1DE-49C4-B3FE-4FABC4925814}" destId="{4DB61683-20C3-4D79-9CBA-83D226DFF0EB}" srcOrd="7" destOrd="0" presId="urn:microsoft.com/office/officeart/2005/8/layout/radial4"/>
    <dgm:cxn modelId="{884F57E5-D005-4068-976B-B9C8B7B4DD96}" type="presParOf" srcId="{492C1710-D1DE-49C4-B3FE-4FABC4925814}" destId="{0F4257A7-97C5-4E78-98D0-69F387B7BB17}" srcOrd="8" destOrd="0" presId="urn:microsoft.com/office/officeart/2005/8/layout/radial4"/>
    <dgm:cxn modelId="{68FDB5A2-5AFC-486F-8A62-5910C4C56CEF}" type="presParOf" srcId="{492C1710-D1DE-49C4-B3FE-4FABC4925814}" destId="{8303897C-7A4A-486F-B05B-46ED3E21B05F}" srcOrd="9" destOrd="0" presId="urn:microsoft.com/office/officeart/2005/8/layout/radial4"/>
    <dgm:cxn modelId="{66A2D282-C9BC-4C53-9DB3-1B5656DCCC09}" type="presParOf" srcId="{492C1710-D1DE-49C4-B3FE-4FABC4925814}" destId="{4B029BA5-C78B-4D0B-ABA2-CE1BA6EDC571}" srcOrd="10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1AA9C4-B984-D747-A9F9-7957AD30B86B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25827-AF7D-F34C-9574-228CDA01B286}">
      <dgm:prSet phldrT="[Text]"/>
      <dgm:spPr/>
      <dgm:t>
        <a:bodyPr/>
        <a:lstStyle/>
        <a:p>
          <a:r>
            <a:rPr lang="en-US" dirty="0" smtClean="0"/>
            <a:t>Requirements</a:t>
          </a:r>
          <a:endParaRPr lang="en-US" dirty="0"/>
        </a:p>
      </dgm:t>
    </dgm:pt>
    <dgm:pt modelId="{B425377C-C42B-0841-9F47-75591A7A8FE3}" type="parTrans" cxnId="{E59A5AD2-2E0D-8D49-85AD-24A86C7D9760}">
      <dgm:prSet/>
      <dgm:spPr/>
      <dgm:t>
        <a:bodyPr/>
        <a:lstStyle/>
        <a:p>
          <a:endParaRPr lang="en-US"/>
        </a:p>
      </dgm:t>
    </dgm:pt>
    <dgm:pt modelId="{EE80BB92-DE87-7C47-8534-1CD1B2EE6776}" type="sibTrans" cxnId="{E59A5AD2-2E0D-8D49-85AD-24A86C7D9760}">
      <dgm:prSet/>
      <dgm:spPr/>
      <dgm:t>
        <a:bodyPr/>
        <a:lstStyle/>
        <a:p>
          <a:endParaRPr lang="en-US"/>
        </a:p>
      </dgm:t>
    </dgm:pt>
    <dgm:pt modelId="{A8F520F9-A859-C141-AC7C-EA2A2725B480}">
      <dgm:prSet phldrT="[Text]"/>
      <dgm:spPr/>
      <dgm:t>
        <a:bodyPr/>
        <a:lstStyle/>
        <a:p>
          <a:r>
            <a:rPr lang="en-US" dirty="0" smtClean="0"/>
            <a:t>Mission Based Requirements</a:t>
          </a:r>
          <a:endParaRPr lang="en-US" dirty="0"/>
        </a:p>
      </dgm:t>
    </dgm:pt>
    <dgm:pt modelId="{7440BFDF-3E36-2B42-A898-46761FA40F7B}" type="parTrans" cxnId="{81500F2B-8979-DC4A-A932-A3AFF79C6FF5}">
      <dgm:prSet/>
      <dgm:spPr/>
      <dgm:t>
        <a:bodyPr/>
        <a:lstStyle/>
        <a:p>
          <a:endParaRPr lang="en-US"/>
        </a:p>
      </dgm:t>
    </dgm:pt>
    <dgm:pt modelId="{411D5596-DC17-D64A-B27D-3A823FDCE8D3}" type="sibTrans" cxnId="{81500F2B-8979-DC4A-A932-A3AFF79C6FF5}">
      <dgm:prSet/>
      <dgm:spPr/>
      <dgm:t>
        <a:bodyPr/>
        <a:lstStyle/>
        <a:p>
          <a:endParaRPr lang="en-US"/>
        </a:p>
      </dgm:t>
    </dgm:pt>
    <dgm:pt modelId="{80048D68-81C0-8D4F-87C5-1ED09FBD13B8}">
      <dgm:prSet phldrT="[Text]"/>
      <dgm:spPr/>
      <dgm:t>
        <a:bodyPr/>
        <a:lstStyle/>
        <a:p>
          <a:r>
            <a:rPr lang="en-US" dirty="0" smtClean="0"/>
            <a:t>Verification Methods</a:t>
          </a:r>
        </a:p>
      </dgm:t>
    </dgm:pt>
    <dgm:pt modelId="{4D665693-2213-EE43-89D3-AFC48F53BE2E}" type="parTrans" cxnId="{B1548FA0-40A6-144B-908C-B861D94CBA80}">
      <dgm:prSet/>
      <dgm:spPr/>
      <dgm:t>
        <a:bodyPr/>
        <a:lstStyle/>
        <a:p>
          <a:endParaRPr lang="en-US"/>
        </a:p>
      </dgm:t>
    </dgm:pt>
    <dgm:pt modelId="{9B61C121-A125-4E4B-86C0-62A379F6E688}" type="sibTrans" cxnId="{B1548FA0-40A6-144B-908C-B861D94CBA80}">
      <dgm:prSet/>
      <dgm:spPr/>
      <dgm:t>
        <a:bodyPr/>
        <a:lstStyle/>
        <a:p>
          <a:endParaRPr lang="en-US"/>
        </a:p>
      </dgm:t>
    </dgm:pt>
    <dgm:pt modelId="{1162D6C1-448C-D440-A388-6EE70CEE8BF2}">
      <dgm:prSet phldrT="[Text]"/>
      <dgm:spPr/>
      <dgm:t>
        <a:bodyPr/>
        <a:lstStyle/>
        <a:p>
          <a:r>
            <a:rPr lang="en-US" dirty="0" smtClean="0"/>
            <a:t>UAS Vehicles</a:t>
          </a:r>
          <a:endParaRPr lang="en-US" dirty="0"/>
        </a:p>
      </dgm:t>
    </dgm:pt>
    <dgm:pt modelId="{2FEBE3C3-EE21-8247-AF64-A395B6D709D0}" type="parTrans" cxnId="{F8ADFC67-1CE3-F04C-9C70-812871DCFD95}">
      <dgm:prSet/>
      <dgm:spPr/>
      <dgm:t>
        <a:bodyPr/>
        <a:lstStyle/>
        <a:p>
          <a:endParaRPr lang="en-US"/>
        </a:p>
      </dgm:t>
    </dgm:pt>
    <dgm:pt modelId="{1576B914-C4B5-154A-B1DC-0D487343DE2A}" type="sibTrans" cxnId="{F8ADFC67-1CE3-F04C-9C70-812871DCFD95}">
      <dgm:prSet/>
      <dgm:spPr/>
      <dgm:t>
        <a:bodyPr/>
        <a:lstStyle/>
        <a:p>
          <a:endParaRPr lang="en-US"/>
        </a:p>
      </dgm:t>
    </dgm:pt>
    <dgm:pt modelId="{1DB184B8-0584-F946-AF82-F1681FE6A654}">
      <dgm:prSet phldrT="[Text]"/>
      <dgm:spPr/>
      <dgm:t>
        <a:bodyPr/>
        <a:lstStyle/>
        <a:p>
          <a:r>
            <a:rPr lang="en-US" dirty="0" smtClean="0"/>
            <a:t>Performance Information</a:t>
          </a:r>
          <a:endParaRPr lang="en-US" dirty="0"/>
        </a:p>
      </dgm:t>
    </dgm:pt>
    <dgm:pt modelId="{AA85002C-0E11-E842-A7D1-1B44909CD741}" type="parTrans" cxnId="{CA27643F-BCB5-C84B-A6D4-DCFF0933F47C}">
      <dgm:prSet/>
      <dgm:spPr/>
      <dgm:t>
        <a:bodyPr/>
        <a:lstStyle/>
        <a:p>
          <a:endParaRPr lang="en-US"/>
        </a:p>
      </dgm:t>
    </dgm:pt>
    <dgm:pt modelId="{A6D9A09C-B610-9747-9E5B-3D789883BAD8}" type="sibTrans" cxnId="{CA27643F-BCB5-C84B-A6D4-DCFF0933F47C}">
      <dgm:prSet/>
      <dgm:spPr/>
      <dgm:t>
        <a:bodyPr/>
        <a:lstStyle/>
        <a:p>
          <a:endParaRPr lang="en-US"/>
        </a:p>
      </dgm:t>
    </dgm:pt>
    <dgm:pt modelId="{465B948F-E59E-E947-BB19-C72A93D81A92}">
      <dgm:prSet phldrT="[Text]"/>
      <dgm:spPr/>
      <dgm:t>
        <a:bodyPr/>
        <a:lstStyle/>
        <a:p>
          <a:r>
            <a:rPr lang="en-US" dirty="0" smtClean="0"/>
            <a:t>Cost Information</a:t>
          </a:r>
          <a:endParaRPr lang="en-US" dirty="0"/>
        </a:p>
      </dgm:t>
    </dgm:pt>
    <dgm:pt modelId="{37C6FE1A-D122-8D4B-AFE4-34D3525BA246}" type="parTrans" cxnId="{4C9D85E5-E978-5849-A648-1E00BCBC3F2F}">
      <dgm:prSet/>
      <dgm:spPr/>
      <dgm:t>
        <a:bodyPr/>
        <a:lstStyle/>
        <a:p>
          <a:endParaRPr lang="en-US"/>
        </a:p>
      </dgm:t>
    </dgm:pt>
    <dgm:pt modelId="{DC4D43D3-5491-E541-AFC0-94180146D925}" type="sibTrans" cxnId="{4C9D85E5-E978-5849-A648-1E00BCBC3F2F}">
      <dgm:prSet/>
      <dgm:spPr/>
      <dgm:t>
        <a:bodyPr/>
        <a:lstStyle/>
        <a:p>
          <a:endParaRPr lang="en-US"/>
        </a:p>
      </dgm:t>
    </dgm:pt>
    <dgm:pt modelId="{5A18566F-3662-634E-A0A9-70AAF40B92DD}">
      <dgm:prSet phldrT="[Text]"/>
      <dgm:spPr/>
      <dgm:t>
        <a:bodyPr/>
        <a:lstStyle/>
        <a:p>
          <a:r>
            <a:rPr lang="en-US" dirty="0" smtClean="0"/>
            <a:t>Sensors</a:t>
          </a:r>
          <a:endParaRPr lang="en-US" dirty="0"/>
        </a:p>
      </dgm:t>
    </dgm:pt>
    <dgm:pt modelId="{65975CB6-E9E7-1048-9FA8-780C699B0ACF}" type="parTrans" cxnId="{28BF2363-B88A-D64C-8D60-9DB590BEBA49}">
      <dgm:prSet/>
      <dgm:spPr/>
      <dgm:t>
        <a:bodyPr/>
        <a:lstStyle/>
        <a:p>
          <a:endParaRPr lang="en-US"/>
        </a:p>
      </dgm:t>
    </dgm:pt>
    <dgm:pt modelId="{4E91E972-246F-E644-AAF0-7081420299C6}" type="sibTrans" cxnId="{28BF2363-B88A-D64C-8D60-9DB590BEBA49}">
      <dgm:prSet/>
      <dgm:spPr/>
      <dgm:t>
        <a:bodyPr/>
        <a:lstStyle/>
        <a:p>
          <a:endParaRPr lang="en-US"/>
        </a:p>
      </dgm:t>
    </dgm:pt>
    <dgm:pt modelId="{24D4B7D1-D1D0-8A47-87B6-4DE132D80DAD}">
      <dgm:prSet phldrT="[Text]"/>
      <dgm:spPr/>
      <dgm:t>
        <a:bodyPr/>
        <a:lstStyle/>
        <a:p>
          <a:r>
            <a:rPr lang="en-US" dirty="0" smtClean="0"/>
            <a:t>Design Specification</a:t>
          </a:r>
          <a:endParaRPr lang="en-US" dirty="0"/>
        </a:p>
      </dgm:t>
    </dgm:pt>
    <dgm:pt modelId="{3B3CDB82-852C-7044-9F80-00B2FE6BD572}" type="parTrans" cxnId="{02DB22DD-F37C-DF4D-A491-9A817B70668D}">
      <dgm:prSet/>
      <dgm:spPr/>
      <dgm:t>
        <a:bodyPr/>
        <a:lstStyle/>
        <a:p>
          <a:endParaRPr lang="en-US"/>
        </a:p>
      </dgm:t>
    </dgm:pt>
    <dgm:pt modelId="{703657A4-A122-3849-9D98-868DB87E4018}" type="sibTrans" cxnId="{02DB22DD-F37C-DF4D-A491-9A817B70668D}">
      <dgm:prSet/>
      <dgm:spPr/>
      <dgm:t>
        <a:bodyPr/>
        <a:lstStyle/>
        <a:p>
          <a:endParaRPr lang="en-US"/>
        </a:p>
      </dgm:t>
    </dgm:pt>
    <dgm:pt modelId="{92C50E1D-A6ED-554D-B5F2-E9DAE6965C12}">
      <dgm:prSet phldrT="[Text]"/>
      <dgm:spPr/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376EE081-49B5-2041-A41C-4F6F67D2DEEE}" type="parTrans" cxnId="{EA2A5C89-293E-C24D-BEA6-139F2E7B9100}">
      <dgm:prSet/>
      <dgm:spPr/>
      <dgm:t>
        <a:bodyPr/>
        <a:lstStyle/>
        <a:p>
          <a:endParaRPr lang="en-US"/>
        </a:p>
      </dgm:t>
    </dgm:pt>
    <dgm:pt modelId="{CAC1C785-33BA-644E-B844-0565762D5AFD}" type="sibTrans" cxnId="{EA2A5C89-293E-C24D-BEA6-139F2E7B9100}">
      <dgm:prSet/>
      <dgm:spPr/>
      <dgm:t>
        <a:bodyPr/>
        <a:lstStyle/>
        <a:p>
          <a:endParaRPr lang="en-US"/>
        </a:p>
      </dgm:t>
    </dgm:pt>
    <dgm:pt modelId="{7F8B6485-63B8-F54B-BD0D-CEBB3C6C62B1}">
      <dgm:prSet phldrT="[Text]"/>
      <dgm:spPr/>
      <dgm:t>
        <a:bodyPr/>
        <a:lstStyle/>
        <a:p>
          <a:r>
            <a:rPr lang="en-US" dirty="0" smtClean="0"/>
            <a:t>Applicable Platforms / Sensors</a:t>
          </a:r>
        </a:p>
      </dgm:t>
    </dgm:pt>
    <dgm:pt modelId="{256D6257-D9C0-9B4D-AA49-CF93A3A87BAC}" type="parTrans" cxnId="{3DC8377E-FBB8-A043-ABD0-A513C868475B}">
      <dgm:prSet/>
      <dgm:spPr/>
      <dgm:t>
        <a:bodyPr/>
        <a:lstStyle/>
        <a:p>
          <a:endParaRPr lang="en-US"/>
        </a:p>
      </dgm:t>
    </dgm:pt>
    <dgm:pt modelId="{7FFFB249-44FF-5E49-B754-909464BE2DEC}" type="sibTrans" cxnId="{3DC8377E-FBB8-A043-ABD0-A513C868475B}">
      <dgm:prSet/>
      <dgm:spPr/>
      <dgm:t>
        <a:bodyPr/>
        <a:lstStyle/>
        <a:p>
          <a:endParaRPr lang="en-US"/>
        </a:p>
      </dgm:t>
    </dgm:pt>
    <dgm:pt modelId="{2925A49F-8C17-0949-A4A7-AD7D7F6F0444}">
      <dgm:prSet phldrT="[Text]"/>
      <dgm:spPr/>
      <dgm:t>
        <a:bodyPr/>
        <a:lstStyle/>
        <a:p>
          <a:r>
            <a:rPr lang="en-US" dirty="0" smtClean="0"/>
            <a:t>Test Demonstration Missions</a:t>
          </a:r>
          <a:endParaRPr lang="en-US" dirty="0"/>
        </a:p>
      </dgm:t>
    </dgm:pt>
    <dgm:pt modelId="{E86B4449-9F31-E540-9FBF-81881E2F8AC2}" type="parTrans" cxnId="{3532608C-BF35-BB4F-A3A0-132AF6AD5E17}">
      <dgm:prSet/>
      <dgm:spPr/>
      <dgm:t>
        <a:bodyPr/>
        <a:lstStyle/>
        <a:p>
          <a:endParaRPr lang="en-US"/>
        </a:p>
      </dgm:t>
    </dgm:pt>
    <dgm:pt modelId="{862C8112-C10B-F149-A83E-5AB92B17E7AD}" type="sibTrans" cxnId="{3532608C-BF35-BB4F-A3A0-132AF6AD5E17}">
      <dgm:prSet/>
      <dgm:spPr/>
      <dgm:t>
        <a:bodyPr/>
        <a:lstStyle/>
        <a:p>
          <a:endParaRPr lang="en-US"/>
        </a:p>
      </dgm:t>
    </dgm:pt>
    <dgm:pt modelId="{184D01E4-C51D-444D-9320-5C99A3C7B582}">
      <dgm:prSet phldrT="[Text]"/>
      <dgm:spPr/>
      <dgm:t>
        <a:bodyPr/>
        <a:lstStyle/>
        <a:p>
          <a:r>
            <a:rPr lang="en-US" dirty="0" smtClean="0"/>
            <a:t>Mission Description</a:t>
          </a:r>
          <a:endParaRPr lang="en-US" dirty="0"/>
        </a:p>
      </dgm:t>
    </dgm:pt>
    <dgm:pt modelId="{661D6D52-63E6-A442-A2D8-54240C6FE489}" type="parTrans" cxnId="{07D44E12-A8C4-D043-83A9-75AFC9E8B5BB}">
      <dgm:prSet/>
      <dgm:spPr/>
      <dgm:t>
        <a:bodyPr/>
        <a:lstStyle/>
        <a:p>
          <a:endParaRPr lang="en-US"/>
        </a:p>
      </dgm:t>
    </dgm:pt>
    <dgm:pt modelId="{0AE4AD5A-6FA7-4645-938D-8F10F828691D}" type="sibTrans" cxnId="{07D44E12-A8C4-D043-83A9-75AFC9E8B5BB}">
      <dgm:prSet/>
      <dgm:spPr/>
      <dgm:t>
        <a:bodyPr/>
        <a:lstStyle/>
        <a:p>
          <a:endParaRPr lang="en-US"/>
        </a:p>
      </dgm:t>
    </dgm:pt>
    <dgm:pt modelId="{8D93CF82-FEB0-6544-A765-A8FD63C2F174}">
      <dgm:prSet phldrT="[Text]"/>
      <dgm:spPr/>
      <dgm:t>
        <a:bodyPr/>
        <a:lstStyle/>
        <a:p>
          <a:r>
            <a:rPr lang="en-US" dirty="0" smtClean="0"/>
            <a:t>Mission Manager</a:t>
          </a:r>
          <a:endParaRPr lang="en-US" dirty="0"/>
        </a:p>
      </dgm:t>
    </dgm:pt>
    <dgm:pt modelId="{7B6C5EF8-F050-3943-8F91-B11ECF2B59DA}" type="parTrans" cxnId="{A0BC4573-1DD8-F241-B39F-7BB02C733EA1}">
      <dgm:prSet/>
      <dgm:spPr/>
      <dgm:t>
        <a:bodyPr/>
        <a:lstStyle/>
        <a:p>
          <a:endParaRPr lang="en-US"/>
        </a:p>
      </dgm:t>
    </dgm:pt>
    <dgm:pt modelId="{38110EA9-22BB-D24D-9116-E76F2CC21075}" type="sibTrans" cxnId="{A0BC4573-1DD8-F241-B39F-7BB02C733EA1}">
      <dgm:prSet/>
      <dgm:spPr/>
      <dgm:t>
        <a:bodyPr/>
        <a:lstStyle/>
        <a:p>
          <a:endParaRPr lang="en-US"/>
        </a:p>
      </dgm:t>
    </dgm:pt>
    <dgm:pt modelId="{EF4CEEC8-D3C8-A244-876C-40527E3F441E}">
      <dgm:prSet phldrT="[Text]"/>
      <dgm:spPr/>
      <dgm:t>
        <a:bodyPr/>
        <a:lstStyle/>
        <a:p>
          <a:r>
            <a:rPr lang="en-US" dirty="0" smtClean="0"/>
            <a:t>UAS Vehicle</a:t>
          </a:r>
          <a:endParaRPr lang="en-US" dirty="0"/>
        </a:p>
      </dgm:t>
    </dgm:pt>
    <dgm:pt modelId="{4450574D-56B9-3D43-9787-4E843ECCE337}" type="parTrans" cxnId="{4CE3671B-ACA2-834A-9D9B-6BA14F3EB3CF}">
      <dgm:prSet/>
      <dgm:spPr/>
      <dgm:t>
        <a:bodyPr/>
        <a:lstStyle/>
        <a:p>
          <a:endParaRPr lang="en-US"/>
        </a:p>
      </dgm:t>
    </dgm:pt>
    <dgm:pt modelId="{999088B6-F048-4F4E-9ECE-A9B8CD63A229}" type="sibTrans" cxnId="{4CE3671B-ACA2-834A-9D9B-6BA14F3EB3CF}">
      <dgm:prSet/>
      <dgm:spPr/>
      <dgm:t>
        <a:bodyPr/>
        <a:lstStyle/>
        <a:p>
          <a:endParaRPr lang="en-US"/>
        </a:p>
      </dgm:t>
    </dgm:pt>
    <dgm:pt modelId="{A2630CE5-32B5-884F-95A9-8D78E9542DD4}" type="pres">
      <dgm:prSet presAssocID="{E41AA9C4-B984-D747-A9F9-7957AD30B86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B03DF5-5A6D-D74F-869C-1ADC4AF4D5F0}" type="pres">
      <dgm:prSet presAssocID="{C0E25827-AF7D-F34C-9574-228CDA01B286}" presName="compNode" presStyleCnt="0"/>
      <dgm:spPr/>
    </dgm:pt>
    <dgm:pt modelId="{CB7E0574-A4EF-F544-87CA-4DB3AED5CF68}" type="pres">
      <dgm:prSet presAssocID="{C0E25827-AF7D-F34C-9574-228CDA01B286}" presName="aNode" presStyleLbl="bgShp" presStyleIdx="0" presStyleCnt="4" custScaleX="88447" custScaleY="66985" custLinFactNeighborX="-676" custLinFactNeighborY="-2556"/>
      <dgm:spPr/>
      <dgm:t>
        <a:bodyPr/>
        <a:lstStyle/>
        <a:p>
          <a:endParaRPr lang="en-US"/>
        </a:p>
      </dgm:t>
    </dgm:pt>
    <dgm:pt modelId="{9D365784-A608-B040-A438-E69ED08F9FDB}" type="pres">
      <dgm:prSet presAssocID="{C0E25827-AF7D-F34C-9574-228CDA01B286}" presName="textNode" presStyleLbl="bgShp" presStyleIdx="0" presStyleCnt="4"/>
      <dgm:spPr/>
      <dgm:t>
        <a:bodyPr/>
        <a:lstStyle/>
        <a:p>
          <a:endParaRPr lang="en-US"/>
        </a:p>
      </dgm:t>
    </dgm:pt>
    <dgm:pt modelId="{F04F2803-EBBB-DB42-9522-52C7EA55FDD6}" type="pres">
      <dgm:prSet presAssocID="{C0E25827-AF7D-F34C-9574-228CDA01B286}" presName="compChildNode" presStyleCnt="0"/>
      <dgm:spPr/>
    </dgm:pt>
    <dgm:pt modelId="{C6A7E03F-11B0-AA49-85E7-24D02E863F95}" type="pres">
      <dgm:prSet presAssocID="{C0E25827-AF7D-F34C-9574-228CDA01B286}" presName="theInnerList" presStyleCnt="0"/>
      <dgm:spPr/>
    </dgm:pt>
    <dgm:pt modelId="{773D07CB-8FF3-9146-AA47-0F9FF33CE0B6}" type="pres">
      <dgm:prSet presAssocID="{A8F520F9-A859-C141-AC7C-EA2A2725B480}" presName="childNode" presStyleLbl="node1" presStyleIdx="0" presStyleCnt="10" custScaleX="63974" custScaleY="18355" custLinFactNeighborX="-3075" custLinFactNeighborY="-25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75C3E-96D3-1246-9D45-CD85B4D8857D}" type="pres">
      <dgm:prSet presAssocID="{A8F520F9-A859-C141-AC7C-EA2A2725B480}" presName="aSpace2" presStyleCnt="0"/>
      <dgm:spPr/>
    </dgm:pt>
    <dgm:pt modelId="{C43BBEF1-EC51-9142-A65D-3CB5AD7F4A9F}" type="pres">
      <dgm:prSet presAssocID="{80048D68-81C0-8D4F-87C5-1ED09FBD13B8}" presName="childNode" presStyleLbl="node1" presStyleIdx="1" presStyleCnt="10" custScaleX="63974" custScaleY="18355" custLinFactNeighborX="-3075" custLinFactNeighborY="-93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6F5FF-D85B-9E4E-9BA5-174B51F92421}" type="pres">
      <dgm:prSet presAssocID="{80048D68-81C0-8D4F-87C5-1ED09FBD13B8}" presName="aSpace2" presStyleCnt="0"/>
      <dgm:spPr/>
    </dgm:pt>
    <dgm:pt modelId="{59850578-89F8-BE4C-921F-703147603DB5}" type="pres">
      <dgm:prSet presAssocID="{7F8B6485-63B8-F54B-BD0D-CEBB3C6C62B1}" presName="childNode" presStyleLbl="node1" presStyleIdx="2" presStyleCnt="10" custFlipVert="0" custScaleX="60941" custScaleY="22153" custLinFactY="-8228" custLinFactNeighborX="-30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8E964-1C30-0C43-8D19-C475EA2EF7D2}" type="pres">
      <dgm:prSet presAssocID="{C0E25827-AF7D-F34C-9574-228CDA01B286}" presName="aSpace" presStyleCnt="0"/>
      <dgm:spPr/>
    </dgm:pt>
    <dgm:pt modelId="{E4B389FC-7B11-6945-9285-A408F7CE4CA2}" type="pres">
      <dgm:prSet presAssocID="{1162D6C1-448C-D440-A388-6EE70CEE8BF2}" presName="compNode" presStyleCnt="0"/>
      <dgm:spPr/>
    </dgm:pt>
    <dgm:pt modelId="{9789A5AD-C9C2-824D-8CED-A427BDA65067}" type="pres">
      <dgm:prSet presAssocID="{1162D6C1-448C-D440-A388-6EE70CEE8BF2}" presName="aNode" presStyleLbl="bgShp" presStyleIdx="1" presStyleCnt="4" custScaleX="67199" custScaleY="41381" custLinFactNeighborX="53892" custLinFactNeighborY="-25134"/>
      <dgm:spPr/>
      <dgm:t>
        <a:bodyPr/>
        <a:lstStyle/>
        <a:p>
          <a:endParaRPr lang="en-US"/>
        </a:p>
      </dgm:t>
    </dgm:pt>
    <dgm:pt modelId="{E7DF7B7F-3249-0740-A456-208CF29E4298}" type="pres">
      <dgm:prSet presAssocID="{1162D6C1-448C-D440-A388-6EE70CEE8BF2}" presName="textNode" presStyleLbl="bgShp" presStyleIdx="1" presStyleCnt="4"/>
      <dgm:spPr/>
      <dgm:t>
        <a:bodyPr/>
        <a:lstStyle/>
        <a:p>
          <a:endParaRPr lang="en-US"/>
        </a:p>
      </dgm:t>
    </dgm:pt>
    <dgm:pt modelId="{223C9802-A1A8-EB47-8359-718BEC699987}" type="pres">
      <dgm:prSet presAssocID="{1162D6C1-448C-D440-A388-6EE70CEE8BF2}" presName="compChildNode" presStyleCnt="0"/>
      <dgm:spPr/>
    </dgm:pt>
    <dgm:pt modelId="{61815D57-3988-1D42-85D2-1A29FDB9AEFE}" type="pres">
      <dgm:prSet presAssocID="{1162D6C1-448C-D440-A388-6EE70CEE8BF2}" presName="theInnerList" presStyleCnt="0"/>
      <dgm:spPr/>
    </dgm:pt>
    <dgm:pt modelId="{21BFBF8E-951A-CD4C-A01B-925D0CD09C2A}" type="pres">
      <dgm:prSet presAssocID="{1DB184B8-0584-F946-AF82-F1681FE6A654}" presName="childNode" presStyleLbl="node1" presStyleIdx="3" presStyleCnt="10" custScaleX="48073" custScaleY="17755" custLinFactY="-28531" custLinFactNeighborX="6736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8A3E9-0729-E24F-80D2-AE00C9EDE5D9}" type="pres">
      <dgm:prSet presAssocID="{1DB184B8-0584-F946-AF82-F1681FE6A654}" presName="aSpace2" presStyleCnt="0"/>
      <dgm:spPr/>
    </dgm:pt>
    <dgm:pt modelId="{862D92B6-0239-CF4C-B577-13C213F575CF}" type="pres">
      <dgm:prSet presAssocID="{465B948F-E59E-E947-BB19-C72A93D81A92}" presName="childNode" presStyleLbl="node1" presStyleIdx="4" presStyleCnt="10" custScaleX="48073" custScaleY="17755" custLinFactY="-39680" custLinFactNeighborX="6736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72997-DB58-9B41-83FC-91A645083E32}" type="pres">
      <dgm:prSet presAssocID="{1162D6C1-448C-D440-A388-6EE70CEE8BF2}" presName="aSpace" presStyleCnt="0"/>
      <dgm:spPr/>
    </dgm:pt>
    <dgm:pt modelId="{C0AD914A-A89F-154E-A6B1-DD20A45D0E65}" type="pres">
      <dgm:prSet presAssocID="{5A18566F-3662-634E-A0A9-70AAF40B92DD}" presName="compNode" presStyleCnt="0"/>
      <dgm:spPr/>
    </dgm:pt>
    <dgm:pt modelId="{219641B1-5F31-6640-AAE1-6BFE67AF28F8}" type="pres">
      <dgm:prSet presAssocID="{5A18566F-3662-634E-A0A9-70AAF40B92DD}" presName="aNode" presStyleLbl="bgShp" presStyleIdx="2" presStyleCnt="4" custScaleX="67199" custScaleY="41381" custLinFactNeighborX="-19905" custLinFactNeighborY="30606"/>
      <dgm:spPr/>
      <dgm:t>
        <a:bodyPr/>
        <a:lstStyle/>
        <a:p>
          <a:endParaRPr lang="en-US"/>
        </a:p>
      </dgm:t>
    </dgm:pt>
    <dgm:pt modelId="{4088EE9F-B453-CE48-BB3B-81522DA3F3B2}" type="pres">
      <dgm:prSet presAssocID="{5A18566F-3662-634E-A0A9-70AAF40B92DD}" presName="textNode" presStyleLbl="bgShp" presStyleIdx="2" presStyleCnt="4"/>
      <dgm:spPr/>
      <dgm:t>
        <a:bodyPr/>
        <a:lstStyle/>
        <a:p>
          <a:endParaRPr lang="en-US"/>
        </a:p>
      </dgm:t>
    </dgm:pt>
    <dgm:pt modelId="{737C92FE-821E-7F43-B54F-3875BACC0966}" type="pres">
      <dgm:prSet presAssocID="{5A18566F-3662-634E-A0A9-70AAF40B92DD}" presName="compChildNode" presStyleCnt="0"/>
      <dgm:spPr/>
    </dgm:pt>
    <dgm:pt modelId="{E9E0C49F-C3C9-DF43-AF6A-8A6FE125E557}" type="pres">
      <dgm:prSet presAssocID="{5A18566F-3662-634E-A0A9-70AAF40B92DD}" presName="theInnerList" presStyleCnt="0"/>
      <dgm:spPr/>
    </dgm:pt>
    <dgm:pt modelId="{945C8D41-542E-7142-8919-847F5FD43D1D}" type="pres">
      <dgm:prSet presAssocID="{24D4B7D1-D1D0-8A47-87B6-4DE132D80DAD}" presName="childNode" presStyleLbl="node1" presStyleIdx="5" presStyleCnt="10" custScaleX="48073" custScaleY="17755" custLinFactY="28620" custLinFactNeighborX="-2488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2CE0B-5DAE-B646-B9B1-67CDC5F457A7}" type="pres">
      <dgm:prSet presAssocID="{24D4B7D1-D1D0-8A47-87B6-4DE132D80DAD}" presName="aSpace2" presStyleCnt="0"/>
      <dgm:spPr/>
    </dgm:pt>
    <dgm:pt modelId="{B6BBA054-861F-EC4D-B78B-51B5A607A428}" type="pres">
      <dgm:prSet presAssocID="{92C50E1D-A6ED-554D-B5F2-E9DAE6965C12}" presName="childNode" presStyleLbl="node1" presStyleIdx="6" presStyleCnt="10" custScaleX="48073" custScaleY="17755" custLinFactY="17470" custLinFactNeighborX="-2488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5FFA0-0757-6A42-86FD-B8365B241600}" type="pres">
      <dgm:prSet presAssocID="{5A18566F-3662-634E-A0A9-70AAF40B92DD}" presName="aSpace" presStyleCnt="0"/>
      <dgm:spPr/>
    </dgm:pt>
    <dgm:pt modelId="{730264BA-AEA2-A949-9F4B-BE7955816EFA}" type="pres">
      <dgm:prSet presAssocID="{2925A49F-8C17-0949-A4A7-AD7D7F6F0444}" presName="compNode" presStyleCnt="0"/>
      <dgm:spPr/>
    </dgm:pt>
    <dgm:pt modelId="{472F4ED4-DEF0-8E46-8D11-25B652C99BD8}" type="pres">
      <dgm:prSet presAssocID="{2925A49F-8C17-0949-A4A7-AD7D7F6F0444}" presName="aNode" presStyleLbl="bgShp" presStyleIdx="3" presStyleCnt="4" custScaleX="61795" custScaleY="50760" custLinFactNeighborX="-2460"/>
      <dgm:spPr/>
      <dgm:t>
        <a:bodyPr/>
        <a:lstStyle/>
        <a:p>
          <a:endParaRPr lang="en-US"/>
        </a:p>
      </dgm:t>
    </dgm:pt>
    <dgm:pt modelId="{0726FEB9-CB77-944A-8D1C-931772F63BE2}" type="pres">
      <dgm:prSet presAssocID="{2925A49F-8C17-0949-A4A7-AD7D7F6F0444}" presName="textNode" presStyleLbl="bgShp" presStyleIdx="3" presStyleCnt="4"/>
      <dgm:spPr/>
      <dgm:t>
        <a:bodyPr/>
        <a:lstStyle/>
        <a:p>
          <a:endParaRPr lang="en-US"/>
        </a:p>
      </dgm:t>
    </dgm:pt>
    <dgm:pt modelId="{6FC2BA9B-C61E-D64A-B6E2-543B11154225}" type="pres">
      <dgm:prSet presAssocID="{2925A49F-8C17-0949-A4A7-AD7D7F6F0444}" presName="compChildNode" presStyleCnt="0"/>
      <dgm:spPr/>
    </dgm:pt>
    <dgm:pt modelId="{3A4DF75D-058D-544E-8013-60478695C6BC}" type="pres">
      <dgm:prSet presAssocID="{2925A49F-8C17-0949-A4A7-AD7D7F6F0444}" presName="theInnerList" presStyleCnt="0"/>
      <dgm:spPr/>
    </dgm:pt>
    <dgm:pt modelId="{4B2A18E3-7894-1E41-81F2-60628600D0E9}" type="pres">
      <dgm:prSet presAssocID="{184D01E4-C51D-444D-9320-5C99A3C7B582}" presName="childNode" presStyleLbl="node1" presStyleIdx="7" presStyleCnt="10" custScaleX="51383" custScaleY="15676" custLinFactNeighborX="-3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5F485-BA4E-FB4C-AB45-F033F4AECC75}" type="pres">
      <dgm:prSet presAssocID="{184D01E4-C51D-444D-9320-5C99A3C7B582}" presName="aSpace2" presStyleCnt="0"/>
      <dgm:spPr/>
    </dgm:pt>
    <dgm:pt modelId="{6551003F-BD23-8C4D-A6C9-1FE4C27F982D}" type="pres">
      <dgm:prSet presAssocID="{8D93CF82-FEB0-6544-A765-A8FD63C2F174}" presName="childNode" presStyleLbl="node1" presStyleIdx="8" presStyleCnt="10" custScaleX="51383" custScaleY="15676" custLinFactNeighborX="-1631" custLinFactNeighborY="-85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38A3B-32D4-EE45-9A43-872CF43810EA}" type="pres">
      <dgm:prSet presAssocID="{8D93CF82-FEB0-6544-A765-A8FD63C2F174}" presName="aSpace2" presStyleCnt="0"/>
      <dgm:spPr/>
    </dgm:pt>
    <dgm:pt modelId="{3679A314-23FF-C849-94A8-52CBA0A5B644}" type="pres">
      <dgm:prSet presAssocID="{EF4CEEC8-D3C8-A244-876C-40527E3F441E}" presName="childNode" presStyleLbl="node1" presStyleIdx="9" presStyleCnt="10" custScaleX="51383" custScaleY="15676" custLinFactY="-10363" custLinFactNeighborX="-223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54CC8-9813-461E-B882-B3C7C6E29145}" type="presOf" srcId="{92C50E1D-A6ED-554D-B5F2-E9DAE6965C12}" destId="{B6BBA054-861F-EC4D-B78B-51B5A607A428}" srcOrd="0" destOrd="0" presId="urn:microsoft.com/office/officeart/2005/8/layout/lProcess2"/>
    <dgm:cxn modelId="{E2040848-92DD-4DAE-B17C-2000B965EA5A}" type="presOf" srcId="{1162D6C1-448C-D440-A388-6EE70CEE8BF2}" destId="{E7DF7B7F-3249-0740-A456-208CF29E4298}" srcOrd="1" destOrd="0" presId="urn:microsoft.com/office/officeart/2005/8/layout/lProcess2"/>
    <dgm:cxn modelId="{438C8969-BB48-459F-AF27-D0B5BC12A4AA}" type="presOf" srcId="{80048D68-81C0-8D4F-87C5-1ED09FBD13B8}" destId="{C43BBEF1-EC51-9142-A65D-3CB5AD7F4A9F}" srcOrd="0" destOrd="0" presId="urn:microsoft.com/office/officeart/2005/8/layout/lProcess2"/>
    <dgm:cxn modelId="{6F510A16-39D8-4A44-913E-1A6D57242843}" type="presOf" srcId="{24D4B7D1-D1D0-8A47-87B6-4DE132D80DAD}" destId="{945C8D41-542E-7142-8919-847F5FD43D1D}" srcOrd="0" destOrd="0" presId="urn:microsoft.com/office/officeart/2005/8/layout/lProcess2"/>
    <dgm:cxn modelId="{FF446257-40D6-4569-ADF2-2D094A730897}" type="presOf" srcId="{A8F520F9-A859-C141-AC7C-EA2A2725B480}" destId="{773D07CB-8FF3-9146-AA47-0F9FF33CE0B6}" srcOrd="0" destOrd="0" presId="urn:microsoft.com/office/officeart/2005/8/layout/lProcess2"/>
    <dgm:cxn modelId="{CA27643F-BCB5-C84B-A6D4-DCFF0933F47C}" srcId="{1162D6C1-448C-D440-A388-6EE70CEE8BF2}" destId="{1DB184B8-0584-F946-AF82-F1681FE6A654}" srcOrd="0" destOrd="0" parTransId="{AA85002C-0E11-E842-A7D1-1B44909CD741}" sibTransId="{A6D9A09C-B610-9747-9E5B-3D789883BAD8}"/>
    <dgm:cxn modelId="{D26D7918-6533-4780-929E-EE2757857267}" type="presOf" srcId="{C0E25827-AF7D-F34C-9574-228CDA01B286}" destId="{9D365784-A608-B040-A438-E69ED08F9FDB}" srcOrd="1" destOrd="0" presId="urn:microsoft.com/office/officeart/2005/8/layout/lProcess2"/>
    <dgm:cxn modelId="{EA2A5C89-293E-C24D-BEA6-139F2E7B9100}" srcId="{5A18566F-3662-634E-A0A9-70AAF40B92DD}" destId="{92C50E1D-A6ED-554D-B5F2-E9DAE6965C12}" srcOrd="1" destOrd="0" parTransId="{376EE081-49B5-2041-A41C-4F6F67D2DEEE}" sibTransId="{CAC1C785-33BA-644E-B844-0565762D5AFD}"/>
    <dgm:cxn modelId="{7FFC28D2-A259-4AB0-8468-2A5299E2A27F}" type="presOf" srcId="{5A18566F-3662-634E-A0A9-70AAF40B92DD}" destId="{219641B1-5F31-6640-AAE1-6BFE67AF28F8}" srcOrd="0" destOrd="0" presId="urn:microsoft.com/office/officeart/2005/8/layout/lProcess2"/>
    <dgm:cxn modelId="{05C49715-23E4-48ED-979D-DA90AAB5796B}" type="presOf" srcId="{8D93CF82-FEB0-6544-A765-A8FD63C2F174}" destId="{6551003F-BD23-8C4D-A6C9-1FE4C27F982D}" srcOrd="0" destOrd="0" presId="urn:microsoft.com/office/officeart/2005/8/layout/lProcess2"/>
    <dgm:cxn modelId="{02DB22DD-F37C-DF4D-A491-9A817B70668D}" srcId="{5A18566F-3662-634E-A0A9-70AAF40B92DD}" destId="{24D4B7D1-D1D0-8A47-87B6-4DE132D80DAD}" srcOrd="0" destOrd="0" parTransId="{3B3CDB82-852C-7044-9F80-00B2FE6BD572}" sibTransId="{703657A4-A122-3849-9D98-868DB87E4018}"/>
    <dgm:cxn modelId="{28BF2363-B88A-D64C-8D60-9DB590BEBA49}" srcId="{E41AA9C4-B984-D747-A9F9-7957AD30B86B}" destId="{5A18566F-3662-634E-A0A9-70AAF40B92DD}" srcOrd="2" destOrd="0" parTransId="{65975CB6-E9E7-1048-9FA8-780C699B0ACF}" sibTransId="{4E91E972-246F-E644-AAF0-7081420299C6}"/>
    <dgm:cxn modelId="{9D7C3052-9736-4C8D-81CD-FEDDC61D2C6C}" type="presOf" srcId="{1DB184B8-0584-F946-AF82-F1681FE6A654}" destId="{21BFBF8E-951A-CD4C-A01B-925D0CD09C2A}" srcOrd="0" destOrd="0" presId="urn:microsoft.com/office/officeart/2005/8/layout/lProcess2"/>
    <dgm:cxn modelId="{B4D2607F-C00D-430C-81F3-39090788A4FC}" type="presOf" srcId="{7F8B6485-63B8-F54B-BD0D-CEBB3C6C62B1}" destId="{59850578-89F8-BE4C-921F-703147603DB5}" srcOrd="0" destOrd="0" presId="urn:microsoft.com/office/officeart/2005/8/layout/lProcess2"/>
    <dgm:cxn modelId="{E59A5AD2-2E0D-8D49-85AD-24A86C7D9760}" srcId="{E41AA9C4-B984-D747-A9F9-7957AD30B86B}" destId="{C0E25827-AF7D-F34C-9574-228CDA01B286}" srcOrd="0" destOrd="0" parTransId="{B425377C-C42B-0841-9F47-75591A7A8FE3}" sibTransId="{EE80BB92-DE87-7C47-8534-1CD1B2EE6776}"/>
    <dgm:cxn modelId="{95E11BAD-0B31-4EEA-9D07-1DCD23275F5F}" type="presOf" srcId="{2925A49F-8C17-0949-A4A7-AD7D7F6F0444}" destId="{0726FEB9-CB77-944A-8D1C-931772F63BE2}" srcOrd="1" destOrd="0" presId="urn:microsoft.com/office/officeart/2005/8/layout/lProcess2"/>
    <dgm:cxn modelId="{3F4FC110-0221-4C74-B632-C79187A0AF04}" type="presOf" srcId="{465B948F-E59E-E947-BB19-C72A93D81A92}" destId="{862D92B6-0239-CF4C-B577-13C213F575CF}" srcOrd="0" destOrd="0" presId="urn:microsoft.com/office/officeart/2005/8/layout/lProcess2"/>
    <dgm:cxn modelId="{F8ADFC67-1CE3-F04C-9C70-812871DCFD95}" srcId="{E41AA9C4-B984-D747-A9F9-7957AD30B86B}" destId="{1162D6C1-448C-D440-A388-6EE70CEE8BF2}" srcOrd="1" destOrd="0" parTransId="{2FEBE3C3-EE21-8247-AF64-A395B6D709D0}" sibTransId="{1576B914-C4B5-154A-B1DC-0D487343DE2A}"/>
    <dgm:cxn modelId="{07D44E12-A8C4-D043-83A9-75AFC9E8B5BB}" srcId="{2925A49F-8C17-0949-A4A7-AD7D7F6F0444}" destId="{184D01E4-C51D-444D-9320-5C99A3C7B582}" srcOrd="0" destOrd="0" parTransId="{661D6D52-63E6-A442-A2D8-54240C6FE489}" sibTransId="{0AE4AD5A-6FA7-4645-938D-8F10F828691D}"/>
    <dgm:cxn modelId="{2141248B-65F2-49EF-B097-8F24BED0E003}" type="presOf" srcId="{C0E25827-AF7D-F34C-9574-228CDA01B286}" destId="{CB7E0574-A4EF-F544-87CA-4DB3AED5CF68}" srcOrd="0" destOrd="0" presId="urn:microsoft.com/office/officeart/2005/8/layout/lProcess2"/>
    <dgm:cxn modelId="{953A5CE5-87C9-44C2-A400-C109B6B87BD8}" type="presOf" srcId="{5A18566F-3662-634E-A0A9-70AAF40B92DD}" destId="{4088EE9F-B453-CE48-BB3B-81522DA3F3B2}" srcOrd="1" destOrd="0" presId="urn:microsoft.com/office/officeart/2005/8/layout/lProcess2"/>
    <dgm:cxn modelId="{17FE1781-C76F-407F-A4F8-93CEE84FF1E7}" type="presOf" srcId="{1162D6C1-448C-D440-A388-6EE70CEE8BF2}" destId="{9789A5AD-C9C2-824D-8CED-A427BDA65067}" srcOrd="0" destOrd="0" presId="urn:microsoft.com/office/officeart/2005/8/layout/lProcess2"/>
    <dgm:cxn modelId="{20707BF3-E53E-45CC-9F78-25D1111EEB66}" type="presOf" srcId="{2925A49F-8C17-0949-A4A7-AD7D7F6F0444}" destId="{472F4ED4-DEF0-8E46-8D11-25B652C99BD8}" srcOrd="0" destOrd="0" presId="urn:microsoft.com/office/officeart/2005/8/layout/lProcess2"/>
    <dgm:cxn modelId="{A0BC4573-1DD8-F241-B39F-7BB02C733EA1}" srcId="{2925A49F-8C17-0949-A4A7-AD7D7F6F0444}" destId="{8D93CF82-FEB0-6544-A765-A8FD63C2F174}" srcOrd="1" destOrd="0" parTransId="{7B6C5EF8-F050-3943-8F91-B11ECF2B59DA}" sibTransId="{38110EA9-22BB-D24D-9116-E76F2CC21075}"/>
    <dgm:cxn modelId="{96AA4DA1-83D9-45F3-92BE-5B013424CE76}" type="presOf" srcId="{184D01E4-C51D-444D-9320-5C99A3C7B582}" destId="{4B2A18E3-7894-1E41-81F2-60628600D0E9}" srcOrd="0" destOrd="0" presId="urn:microsoft.com/office/officeart/2005/8/layout/lProcess2"/>
    <dgm:cxn modelId="{4C9D85E5-E978-5849-A648-1E00BCBC3F2F}" srcId="{1162D6C1-448C-D440-A388-6EE70CEE8BF2}" destId="{465B948F-E59E-E947-BB19-C72A93D81A92}" srcOrd="1" destOrd="0" parTransId="{37C6FE1A-D122-8D4B-AFE4-34D3525BA246}" sibTransId="{DC4D43D3-5491-E541-AFC0-94180146D925}"/>
    <dgm:cxn modelId="{81500F2B-8979-DC4A-A932-A3AFF79C6FF5}" srcId="{C0E25827-AF7D-F34C-9574-228CDA01B286}" destId="{A8F520F9-A859-C141-AC7C-EA2A2725B480}" srcOrd="0" destOrd="0" parTransId="{7440BFDF-3E36-2B42-A898-46761FA40F7B}" sibTransId="{411D5596-DC17-D64A-B27D-3A823FDCE8D3}"/>
    <dgm:cxn modelId="{81176B47-C0C8-4EB8-8D5B-4FC76EA23AC8}" type="presOf" srcId="{E41AA9C4-B984-D747-A9F9-7957AD30B86B}" destId="{A2630CE5-32B5-884F-95A9-8D78E9542DD4}" srcOrd="0" destOrd="0" presId="urn:microsoft.com/office/officeart/2005/8/layout/lProcess2"/>
    <dgm:cxn modelId="{B1548FA0-40A6-144B-908C-B861D94CBA80}" srcId="{C0E25827-AF7D-F34C-9574-228CDA01B286}" destId="{80048D68-81C0-8D4F-87C5-1ED09FBD13B8}" srcOrd="1" destOrd="0" parTransId="{4D665693-2213-EE43-89D3-AFC48F53BE2E}" sibTransId="{9B61C121-A125-4E4B-86C0-62A379F6E688}"/>
    <dgm:cxn modelId="{3DC8377E-FBB8-A043-ABD0-A513C868475B}" srcId="{C0E25827-AF7D-F34C-9574-228CDA01B286}" destId="{7F8B6485-63B8-F54B-BD0D-CEBB3C6C62B1}" srcOrd="2" destOrd="0" parTransId="{256D6257-D9C0-9B4D-AA49-CF93A3A87BAC}" sibTransId="{7FFFB249-44FF-5E49-B754-909464BE2DEC}"/>
    <dgm:cxn modelId="{3532608C-BF35-BB4F-A3A0-132AF6AD5E17}" srcId="{E41AA9C4-B984-D747-A9F9-7957AD30B86B}" destId="{2925A49F-8C17-0949-A4A7-AD7D7F6F0444}" srcOrd="3" destOrd="0" parTransId="{E86B4449-9F31-E540-9FBF-81881E2F8AC2}" sibTransId="{862C8112-C10B-F149-A83E-5AB92B17E7AD}"/>
    <dgm:cxn modelId="{4CE3671B-ACA2-834A-9D9B-6BA14F3EB3CF}" srcId="{2925A49F-8C17-0949-A4A7-AD7D7F6F0444}" destId="{EF4CEEC8-D3C8-A244-876C-40527E3F441E}" srcOrd="2" destOrd="0" parTransId="{4450574D-56B9-3D43-9787-4E843ECCE337}" sibTransId="{999088B6-F048-4F4E-9ECE-A9B8CD63A229}"/>
    <dgm:cxn modelId="{0FD20ACE-9830-4C18-8103-FEB0D5CFAD5B}" type="presOf" srcId="{EF4CEEC8-D3C8-A244-876C-40527E3F441E}" destId="{3679A314-23FF-C849-94A8-52CBA0A5B644}" srcOrd="0" destOrd="0" presId="urn:microsoft.com/office/officeart/2005/8/layout/lProcess2"/>
    <dgm:cxn modelId="{B1A02FEB-3057-49BB-A0E6-D410F6F8BC6F}" type="presParOf" srcId="{A2630CE5-32B5-884F-95A9-8D78E9542DD4}" destId="{0FB03DF5-5A6D-D74F-869C-1ADC4AF4D5F0}" srcOrd="0" destOrd="0" presId="urn:microsoft.com/office/officeart/2005/8/layout/lProcess2"/>
    <dgm:cxn modelId="{1274AC4D-6AE6-4D91-A41B-8E6122B38243}" type="presParOf" srcId="{0FB03DF5-5A6D-D74F-869C-1ADC4AF4D5F0}" destId="{CB7E0574-A4EF-F544-87CA-4DB3AED5CF68}" srcOrd="0" destOrd="0" presId="urn:microsoft.com/office/officeart/2005/8/layout/lProcess2"/>
    <dgm:cxn modelId="{1D003408-A76B-4B8B-B86F-9A0EB8DEC807}" type="presParOf" srcId="{0FB03DF5-5A6D-D74F-869C-1ADC4AF4D5F0}" destId="{9D365784-A608-B040-A438-E69ED08F9FDB}" srcOrd="1" destOrd="0" presId="urn:microsoft.com/office/officeart/2005/8/layout/lProcess2"/>
    <dgm:cxn modelId="{DACF7A32-C172-4A62-8E57-F445E70CBF03}" type="presParOf" srcId="{0FB03DF5-5A6D-D74F-869C-1ADC4AF4D5F0}" destId="{F04F2803-EBBB-DB42-9522-52C7EA55FDD6}" srcOrd="2" destOrd="0" presId="urn:microsoft.com/office/officeart/2005/8/layout/lProcess2"/>
    <dgm:cxn modelId="{294DFF04-13DF-4C2D-81C5-FF0F838221F4}" type="presParOf" srcId="{F04F2803-EBBB-DB42-9522-52C7EA55FDD6}" destId="{C6A7E03F-11B0-AA49-85E7-24D02E863F95}" srcOrd="0" destOrd="0" presId="urn:microsoft.com/office/officeart/2005/8/layout/lProcess2"/>
    <dgm:cxn modelId="{CB22CFFB-E066-4AE4-9B73-EAAB431E7EEF}" type="presParOf" srcId="{C6A7E03F-11B0-AA49-85E7-24D02E863F95}" destId="{773D07CB-8FF3-9146-AA47-0F9FF33CE0B6}" srcOrd="0" destOrd="0" presId="urn:microsoft.com/office/officeart/2005/8/layout/lProcess2"/>
    <dgm:cxn modelId="{C4F25A3A-556E-426B-9F85-A83BB98766D3}" type="presParOf" srcId="{C6A7E03F-11B0-AA49-85E7-24D02E863F95}" destId="{34975C3E-96D3-1246-9D45-CD85B4D8857D}" srcOrd="1" destOrd="0" presId="urn:microsoft.com/office/officeart/2005/8/layout/lProcess2"/>
    <dgm:cxn modelId="{A01B000F-A70F-4589-BD28-D6A24ABE9AAB}" type="presParOf" srcId="{C6A7E03F-11B0-AA49-85E7-24D02E863F95}" destId="{C43BBEF1-EC51-9142-A65D-3CB5AD7F4A9F}" srcOrd="2" destOrd="0" presId="urn:microsoft.com/office/officeart/2005/8/layout/lProcess2"/>
    <dgm:cxn modelId="{21FCA6D5-B7AA-4B38-9075-79A19766DFDA}" type="presParOf" srcId="{C6A7E03F-11B0-AA49-85E7-24D02E863F95}" destId="{5256F5FF-D85B-9E4E-9BA5-174B51F92421}" srcOrd="3" destOrd="0" presId="urn:microsoft.com/office/officeart/2005/8/layout/lProcess2"/>
    <dgm:cxn modelId="{1E867B4F-1D60-4276-9A5C-A4DB8405EAB2}" type="presParOf" srcId="{C6A7E03F-11B0-AA49-85E7-24D02E863F95}" destId="{59850578-89F8-BE4C-921F-703147603DB5}" srcOrd="4" destOrd="0" presId="urn:microsoft.com/office/officeart/2005/8/layout/lProcess2"/>
    <dgm:cxn modelId="{CB7F9088-B2AC-422A-BB3D-C4933985242C}" type="presParOf" srcId="{A2630CE5-32B5-884F-95A9-8D78E9542DD4}" destId="{06E8E964-1C30-0C43-8D19-C475EA2EF7D2}" srcOrd="1" destOrd="0" presId="urn:microsoft.com/office/officeart/2005/8/layout/lProcess2"/>
    <dgm:cxn modelId="{7B032E88-F492-436B-B595-ED8A3DA7808C}" type="presParOf" srcId="{A2630CE5-32B5-884F-95A9-8D78E9542DD4}" destId="{E4B389FC-7B11-6945-9285-A408F7CE4CA2}" srcOrd="2" destOrd="0" presId="urn:microsoft.com/office/officeart/2005/8/layout/lProcess2"/>
    <dgm:cxn modelId="{E78A9565-C315-4CAE-9D52-580CA4ED7277}" type="presParOf" srcId="{E4B389FC-7B11-6945-9285-A408F7CE4CA2}" destId="{9789A5AD-C9C2-824D-8CED-A427BDA65067}" srcOrd="0" destOrd="0" presId="urn:microsoft.com/office/officeart/2005/8/layout/lProcess2"/>
    <dgm:cxn modelId="{D77432DC-902A-4C6F-9F28-6C7DA2A3FB8E}" type="presParOf" srcId="{E4B389FC-7B11-6945-9285-A408F7CE4CA2}" destId="{E7DF7B7F-3249-0740-A456-208CF29E4298}" srcOrd="1" destOrd="0" presId="urn:microsoft.com/office/officeart/2005/8/layout/lProcess2"/>
    <dgm:cxn modelId="{9FF651E4-D325-4B56-9A5F-9892394B80BE}" type="presParOf" srcId="{E4B389FC-7B11-6945-9285-A408F7CE4CA2}" destId="{223C9802-A1A8-EB47-8359-718BEC699987}" srcOrd="2" destOrd="0" presId="urn:microsoft.com/office/officeart/2005/8/layout/lProcess2"/>
    <dgm:cxn modelId="{B3E17A05-3678-4523-8227-75EE5E6BB3EA}" type="presParOf" srcId="{223C9802-A1A8-EB47-8359-718BEC699987}" destId="{61815D57-3988-1D42-85D2-1A29FDB9AEFE}" srcOrd="0" destOrd="0" presId="urn:microsoft.com/office/officeart/2005/8/layout/lProcess2"/>
    <dgm:cxn modelId="{DDF56A3A-771A-42AE-B233-D92175E4325E}" type="presParOf" srcId="{61815D57-3988-1D42-85D2-1A29FDB9AEFE}" destId="{21BFBF8E-951A-CD4C-A01B-925D0CD09C2A}" srcOrd="0" destOrd="0" presId="urn:microsoft.com/office/officeart/2005/8/layout/lProcess2"/>
    <dgm:cxn modelId="{940A98D7-7C31-4A00-93C7-7AE22D7630BF}" type="presParOf" srcId="{61815D57-3988-1D42-85D2-1A29FDB9AEFE}" destId="{70E8A3E9-0729-E24F-80D2-AE00C9EDE5D9}" srcOrd="1" destOrd="0" presId="urn:microsoft.com/office/officeart/2005/8/layout/lProcess2"/>
    <dgm:cxn modelId="{FA76541E-5C78-4841-AE5D-6D2DC29B406C}" type="presParOf" srcId="{61815D57-3988-1D42-85D2-1A29FDB9AEFE}" destId="{862D92B6-0239-CF4C-B577-13C213F575CF}" srcOrd="2" destOrd="0" presId="urn:microsoft.com/office/officeart/2005/8/layout/lProcess2"/>
    <dgm:cxn modelId="{B2FDDA1C-66D8-4823-85AC-AD61B41D5C1E}" type="presParOf" srcId="{A2630CE5-32B5-884F-95A9-8D78E9542DD4}" destId="{8BB72997-DB58-9B41-83FC-91A645083E32}" srcOrd="3" destOrd="0" presId="urn:microsoft.com/office/officeart/2005/8/layout/lProcess2"/>
    <dgm:cxn modelId="{A4CE7753-2BFC-4EC3-A95D-9000B5626E9B}" type="presParOf" srcId="{A2630CE5-32B5-884F-95A9-8D78E9542DD4}" destId="{C0AD914A-A89F-154E-A6B1-DD20A45D0E65}" srcOrd="4" destOrd="0" presId="urn:microsoft.com/office/officeart/2005/8/layout/lProcess2"/>
    <dgm:cxn modelId="{F037A1D8-65F4-4D3C-8BF9-62A97AB032A0}" type="presParOf" srcId="{C0AD914A-A89F-154E-A6B1-DD20A45D0E65}" destId="{219641B1-5F31-6640-AAE1-6BFE67AF28F8}" srcOrd="0" destOrd="0" presId="urn:microsoft.com/office/officeart/2005/8/layout/lProcess2"/>
    <dgm:cxn modelId="{C51A46B7-0A58-4541-81AB-30A355876291}" type="presParOf" srcId="{C0AD914A-A89F-154E-A6B1-DD20A45D0E65}" destId="{4088EE9F-B453-CE48-BB3B-81522DA3F3B2}" srcOrd="1" destOrd="0" presId="urn:microsoft.com/office/officeart/2005/8/layout/lProcess2"/>
    <dgm:cxn modelId="{8386C4AF-32B4-4329-9E2C-979CE36D9040}" type="presParOf" srcId="{C0AD914A-A89F-154E-A6B1-DD20A45D0E65}" destId="{737C92FE-821E-7F43-B54F-3875BACC0966}" srcOrd="2" destOrd="0" presId="urn:microsoft.com/office/officeart/2005/8/layout/lProcess2"/>
    <dgm:cxn modelId="{488BAC7A-191D-4956-9AE0-E3F12CB5F232}" type="presParOf" srcId="{737C92FE-821E-7F43-B54F-3875BACC0966}" destId="{E9E0C49F-C3C9-DF43-AF6A-8A6FE125E557}" srcOrd="0" destOrd="0" presId="urn:microsoft.com/office/officeart/2005/8/layout/lProcess2"/>
    <dgm:cxn modelId="{8ED4DABD-4315-4A3E-9A1B-F65FB71CEDD6}" type="presParOf" srcId="{E9E0C49F-C3C9-DF43-AF6A-8A6FE125E557}" destId="{945C8D41-542E-7142-8919-847F5FD43D1D}" srcOrd="0" destOrd="0" presId="urn:microsoft.com/office/officeart/2005/8/layout/lProcess2"/>
    <dgm:cxn modelId="{FC15C926-5EBE-4712-873D-54F9A191E85E}" type="presParOf" srcId="{E9E0C49F-C3C9-DF43-AF6A-8A6FE125E557}" destId="{2AE2CE0B-5DAE-B646-B9B1-67CDC5F457A7}" srcOrd="1" destOrd="0" presId="urn:microsoft.com/office/officeart/2005/8/layout/lProcess2"/>
    <dgm:cxn modelId="{82C2F6C6-B7FA-4912-B226-90FEECFC2640}" type="presParOf" srcId="{E9E0C49F-C3C9-DF43-AF6A-8A6FE125E557}" destId="{B6BBA054-861F-EC4D-B78B-51B5A607A428}" srcOrd="2" destOrd="0" presId="urn:microsoft.com/office/officeart/2005/8/layout/lProcess2"/>
    <dgm:cxn modelId="{92866B24-A46D-4E8E-8E94-50170AC7379C}" type="presParOf" srcId="{A2630CE5-32B5-884F-95A9-8D78E9542DD4}" destId="{F415FFA0-0757-6A42-86FD-B8365B241600}" srcOrd="5" destOrd="0" presId="urn:microsoft.com/office/officeart/2005/8/layout/lProcess2"/>
    <dgm:cxn modelId="{CC4EDD06-BAC3-46D9-8581-E77515078D00}" type="presParOf" srcId="{A2630CE5-32B5-884F-95A9-8D78E9542DD4}" destId="{730264BA-AEA2-A949-9F4B-BE7955816EFA}" srcOrd="6" destOrd="0" presId="urn:microsoft.com/office/officeart/2005/8/layout/lProcess2"/>
    <dgm:cxn modelId="{881014AC-AB92-46CE-9021-5D272253C67D}" type="presParOf" srcId="{730264BA-AEA2-A949-9F4B-BE7955816EFA}" destId="{472F4ED4-DEF0-8E46-8D11-25B652C99BD8}" srcOrd="0" destOrd="0" presId="urn:microsoft.com/office/officeart/2005/8/layout/lProcess2"/>
    <dgm:cxn modelId="{4813FF57-A434-4979-AE80-B6AAD94FC527}" type="presParOf" srcId="{730264BA-AEA2-A949-9F4B-BE7955816EFA}" destId="{0726FEB9-CB77-944A-8D1C-931772F63BE2}" srcOrd="1" destOrd="0" presId="urn:microsoft.com/office/officeart/2005/8/layout/lProcess2"/>
    <dgm:cxn modelId="{C2A181C4-4882-4ECD-AF4C-B8B29443322A}" type="presParOf" srcId="{730264BA-AEA2-A949-9F4B-BE7955816EFA}" destId="{6FC2BA9B-C61E-D64A-B6E2-543B11154225}" srcOrd="2" destOrd="0" presId="urn:microsoft.com/office/officeart/2005/8/layout/lProcess2"/>
    <dgm:cxn modelId="{15954597-9F79-4414-AA35-598B7998F46B}" type="presParOf" srcId="{6FC2BA9B-C61E-D64A-B6E2-543B11154225}" destId="{3A4DF75D-058D-544E-8013-60478695C6BC}" srcOrd="0" destOrd="0" presId="urn:microsoft.com/office/officeart/2005/8/layout/lProcess2"/>
    <dgm:cxn modelId="{3466A424-2ABC-4824-9FBF-968C7BD88FC6}" type="presParOf" srcId="{3A4DF75D-058D-544E-8013-60478695C6BC}" destId="{4B2A18E3-7894-1E41-81F2-60628600D0E9}" srcOrd="0" destOrd="0" presId="urn:microsoft.com/office/officeart/2005/8/layout/lProcess2"/>
    <dgm:cxn modelId="{869D32ED-E210-4174-8A61-006B973598D2}" type="presParOf" srcId="{3A4DF75D-058D-544E-8013-60478695C6BC}" destId="{B505F485-BA4E-FB4C-AB45-F033F4AECC75}" srcOrd="1" destOrd="0" presId="urn:microsoft.com/office/officeart/2005/8/layout/lProcess2"/>
    <dgm:cxn modelId="{5B555B87-3762-42E3-9DDF-BB83F91EE4C8}" type="presParOf" srcId="{3A4DF75D-058D-544E-8013-60478695C6BC}" destId="{6551003F-BD23-8C4D-A6C9-1FE4C27F982D}" srcOrd="2" destOrd="0" presId="urn:microsoft.com/office/officeart/2005/8/layout/lProcess2"/>
    <dgm:cxn modelId="{2829E3EC-2701-48E5-9375-2A8605F33877}" type="presParOf" srcId="{3A4DF75D-058D-544E-8013-60478695C6BC}" destId="{2E938A3B-32D4-EE45-9A43-872CF43810EA}" srcOrd="3" destOrd="0" presId="urn:microsoft.com/office/officeart/2005/8/layout/lProcess2"/>
    <dgm:cxn modelId="{6BBD45E7-3352-464A-A22C-65B69A44CD4F}" type="presParOf" srcId="{3A4DF75D-058D-544E-8013-60478695C6BC}" destId="{3679A314-23FF-C849-94A8-52CBA0A5B644}" srcOrd="4" destOrd="0" presId="urn:microsoft.com/office/officeart/2005/8/layout/l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8A05B4-AFC3-1240-9E45-4C6FF845C9B5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13D17D-C67A-B043-B56B-0173EB48C7E4}">
      <dgm:prSet phldrT="[Text]"/>
      <dgm:spPr/>
      <dgm:t>
        <a:bodyPr/>
        <a:lstStyle/>
        <a:p>
          <a:r>
            <a:rPr lang="en-US" dirty="0" smtClean="0"/>
            <a:t>Atmospheric Rivers</a:t>
          </a:r>
          <a:endParaRPr lang="en-US" dirty="0"/>
        </a:p>
      </dgm:t>
    </dgm:pt>
    <dgm:pt modelId="{2279B54D-8201-8F4C-BD37-C6D284394147}" type="parTrans" cxnId="{D0F61EF8-EFCC-714D-86A7-C3CAD39F1EBD}">
      <dgm:prSet/>
      <dgm:spPr/>
      <dgm:t>
        <a:bodyPr/>
        <a:lstStyle/>
        <a:p>
          <a:endParaRPr lang="en-US"/>
        </a:p>
      </dgm:t>
    </dgm:pt>
    <dgm:pt modelId="{AD69C2A1-66AB-9B4E-B914-3AAC819CA41B}" type="sibTrans" cxnId="{D0F61EF8-EFCC-714D-86A7-C3CAD39F1EBD}">
      <dgm:prSet/>
      <dgm:spPr/>
      <dgm:t>
        <a:bodyPr/>
        <a:lstStyle/>
        <a:p>
          <a:endParaRPr lang="en-US"/>
        </a:p>
      </dgm:t>
    </dgm:pt>
    <dgm:pt modelId="{F103CF83-E1E4-E34D-8064-F2D4B0F43D1E}">
      <dgm:prSet phldrT="[Text]"/>
      <dgm:spPr/>
      <dgm:t>
        <a:bodyPr/>
        <a:lstStyle/>
        <a:p>
          <a:r>
            <a:rPr lang="en-US" dirty="0" smtClean="0"/>
            <a:t>Marine Monitoring</a:t>
          </a:r>
          <a:endParaRPr lang="en-US" dirty="0"/>
        </a:p>
      </dgm:t>
    </dgm:pt>
    <dgm:pt modelId="{3AE6AB58-E557-7E41-8D22-1D99B4CACA8F}" type="parTrans" cxnId="{141B227A-67BA-1848-AC23-6C91E9F29FBA}">
      <dgm:prSet/>
      <dgm:spPr/>
      <dgm:t>
        <a:bodyPr/>
        <a:lstStyle/>
        <a:p>
          <a:endParaRPr lang="en-US"/>
        </a:p>
      </dgm:t>
    </dgm:pt>
    <dgm:pt modelId="{EC2F4283-189C-CA40-9AF0-67023B7ED629}" type="sibTrans" cxnId="{141B227A-67BA-1848-AC23-6C91E9F29FBA}">
      <dgm:prSet/>
      <dgm:spPr/>
      <dgm:t>
        <a:bodyPr/>
        <a:lstStyle/>
        <a:p>
          <a:endParaRPr lang="en-US"/>
        </a:p>
      </dgm:t>
    </dgm:pt>
    <dgm:pt modelId="{FA1E4A9E-571D-4A4C-9919-1211F4635CB1}">
      <dgm:prSet phldrT="[Text]"/>
      <dgm:spPr/>
      <dgm:t>
        <a:bodyPr/>
        <a:lstStyle/>
        <a:p>
          <a:r>
            <a:rPr lang="en-US" dirty="0" smtClean="0"/>
            <a:t>Sea Ice</a:t>
          </a:r>
          <a:endParaRPr lang="en-US" dirty="0"/>
        </a:p>
      </dgm:t>
    </dgm:pt>
    <dgm:pt modelId="{FC55C14B-2E6C-2445-93EC-0EA3E5F76DC5}" type="parTrans" cxnId="{08EA2E1F-288E-3547-81EB-9B98DDC89DAD}">
      <dgm:prSet/>
      <dgm:spPr/>
      <dgm:t>
        <a:bodyPr/>
        <a:lstStyle/>
        <a:p>
          <a:endParaRPr lang="en-US"/>
        </a:p>
      </dgm:t>
    </dgm:pt>
    <dgm:pt modelId="{BCC880C1-07F2-B949-82A5-680DE610395A}" type="sibTrans" cxnId="{08EA2E1F-288E-3547-81EB-9B98DDC89DAD}">
      <dgm:prSet/>
      <dgm:spPr/>
      <dgm:t>
        <a:bodyPr/>
        <a:lstStyle/>
        <a:p>
          <a:endParaRPr lang="en-US"/>
        </a:p>
      </dgm:t>
    </dgm:pt>
    <dgm:pt modelId="{5176D520-AC20-444C-9639-B6FFDD17C430}">
      <dgm:prSet phldrT="[Text]"/>
      <dgm:spPr/>
      <dgm:t>
        <a:bodyPr/>
        <a:lstStyle/>
        <a:p>
          <a:r>
            <a:rPr lang="en-US" dirty="0" smtClean="0"/>
            <a:t>Tropical Cyclone</a:t>
          </a:r>
          <a:endParaRPr lang="en-US" dirty="0"/>
        </a:p>
      </dgm:t>
    </dgm:pt>
    <dgm:pt modelId="{5354A9F9-2C92-2348-879A-5D94C5FF30FD}" type="parTrans" cxnId="{19B8D881-1482-8845-80D0-9769459ECBCD}">
      <dgm:prSet/>
      <dgm:spPr/>
      <dgm:t>
        <a:bodyPr/>
        <a:lstStyle/>
        <a:p>
          <a:endParaRPr lang="en-US"/>
        </a:p>
      </dgm:t>
    </dgm:pt>
    <dgm:pt modelId="{613CC56A-4893-FC4D-B982-52424B57CF0B}" type="sibTrans" cxnId="{19B8D881-1482-8845-80D0-9769459ECBCD}">
      <dgm:prSet/>
      <dgm:spPr/>
      <dgm:t>
        <a:bodyPr/>
        <a:lstStyle/>
        <a:p>
          <a:endParaRPr lang="en-US"/>
        </a:p>
      </dgm:t>
    </dgm:pt>
    <dgm:pt modelId="{391520BA-A191-D04C-BFF4-AE3C769E797D}">
      <dgm:prSet phldrT="[Text]"/>
      <dgm:spPr/>
      <dgm:t>
        <a:bodyPr/>
        <a:lstStyle/>
        <a:p>
          <a:r>
            <a:rPr lang="en-US" dirty="0" smtClean="0"/>
            <a:t>Marine Wildlife</a:t>
          </a:r>
          <a:endParaRPr lang="en-US" dirty="0"/>
        </a:p>
      </dgm:t>
    </dgm:pt>
    <dgm:pt modelId="{CFC336DD-8DAD-4E4B-967E-CE3E29904932}" type="parTrans" cxnId="{7E19A157-1889-514E-96B7-B29E8F3C841A}">
      <dgm:prSet/>
      <dgm:spPr/>
      <dgm:t>
        <a:bodyPr/>
        <a:lstStyle/>
        <a:p>
          <a:endParaRPr lang="en-US"/>
        </a:p>
      </dgm:t>
    </dgm:pt>
    <dgm:pt modelId="{B23128C7-6CAA-4647-8704-D1364369F4F6}" type="sibTrans" cxnId="{7E19A157-1889-514E-96B7-B29E8F3C841A}">
      <dgm:prSet/>
      <dgm:spPr/>
      <dgm:t>
        <a:bodyPr/>
        <a:lstStyle/>
        <a:p>
          <a:endParaRPr lang="en-US"/>
        </a:p>
      </dgm:t>
    </dgm:pt>
    <dgm:pt modelId="{7E2664E4-BC4E-E442-9C31-76915544B16D}">
      <dgm:prSet phldrT="[Text]"/>
      <dgm:spPr/>
      <dgm:t>
        <a:bodyPr/>
        <a:lstStyle/>
        <a:p>
          <a:r>
            <a:rPr lang="en-US" dirty="0" smtClean="0"/>
            <a:t>Winter Storm</a:t>
          </a:r>
          <a:endParaRPr lang="en-US" dirty="0"/>
        </a:p>
      </dgm:t>
    </dgm:pt>
    <dgm:pt modelId="{36C70D5C-792F-4342-B2E4-6649846AFC78}" type="parTrans" cxnId="{3FC94DE4-8A70-984B-B4A0-39D2DC2A8609}">
      <dgm:prSet/>
      <dgm:spPr/>
    </dgm:pt>
    <dgm:pt modelId="{E12F2F39-4FD6-A44A-AA7F-5375D3FC70F4}" type="sibTrans" cxnId="{3FC94DE4-8A70-984B-B4A0-39D2DC2A8609}">
      <dgm:prSet/>
      <dgm:spPr/>
    </dgm:pt>
    <dgm:pt modelId="{0327ACC5-317B-544D-BB1D-C3AA64D74E94}" type="pres">
      <dgm:prSet presAssocID="{A88A05B4-AFC3-1240-9E45-4C6FF845C9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7B1E72-BE4C-1842-95CF-2E66577136B2}" type="pres">
      <dgm:prSet presAssocID="{FE13D17D-C67A-B043-B56B-0173EB48C7E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CE3FB-B748-C544-8208-6AA8A041E36F}" type="pres">
      <dgm:prSet presAssocID="{FE13D17D-C67A-B043-B56B-0173EB48C7E4}" presName="spNode" presStyleCnt="0"/>
      <dgm:spPr/>
    </dgm:pt>
    <dgm:pt modelId="{B4ED6CB7-427B-A248-804D-9CA7DFBD2FEB}" type="pres">
      <dgm:prSet presAssocID="{AD69C2A1-66AB-9B4E-B914-3AAC819CA41B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502BA1A-C3DD-E247-87F9-73EECB27CD24}" type="pres">
      <dgm:prSet presAssocID="{F103CF83-E1E4-E34D-8064-F2D4B0F43D1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B2FB7-D3F2-034A-A525-A5EEE5F2FC5D}" type="pres">
      <dgm:prSet presAssocID="{F103CF83-E1E4-E34D-8064-F2D4B0F43D1E}" presName="spNode" presStyleCnt="0"/>
      <dgm:spPr/>
    </dgm:pt>
    <dgm:pt modelId="{103E5333-68E2-6140-93A7-9AED8975D690}" type="pres">
      <dgm:prSet presAssocID="{EC2F4283-189C-CA40-9AF0-67023B7ED629}" presName="sibTrans" presStyleLbl="sibTrans1D1" presStyleIdx="1" presStyleCnt="6"/>
      <dgm:spPr/>
      <dgm:t>
        <a:bodyPr/>
        <a:lstStyle/>
        <a:p>
          <a:endParaRPr lang="en-US"/>
        </a:p>
      </dgm:t>
    </dgm:pt>
    <dgm:pt modelId="{4A4BFC93-FB9E-E246-A449-9085CB19C584}" type="pres">
      <dgm:prSet presAssocID="{391520BA-A191-D04C-BFF4-AE3C769E797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B3011-0C5E-4E4B-B434-B50A3C1BDDF2}" type="pres">
      <dgm:prSet presAssocID="{391520BA-A191-D04C-BFF4-AE3C769E797D}" presName="spNode" presStyleCnt="0"/>
      <dgm:spPr/>
    </dgm:pt>
    <dgm:pt modelId="{A8EA1552-428D-7A4C-A985-BB0402868D6F}" type="pres">
      <dgm:prSet presAssocID="{B23128C7-6CAA-4647-8704-D1364369F4F6}" presName="sibTrans" presStyleLbl="sibTrans1D1" presStyleIdx="2" presStyleCnt="6"/>
      <dgm:spPr/>
      <dgm:t>
        <a:bodyPr/>
        <a:lstStyle/>
        <a:p>
          <a:endParaRPr lang="en-US"/>
        </a:p>
      </dgm:t>
    </dgm:pt>
    <dgm:pt modelId="{CBEAFCB0-4DEC-3C4C-8513-88EF7DB86CD6}" type="pres">
      <dgm:prSet presAssocID="{FA1E4A9E-571D-4A4C-9919-1211F4635CB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8F0CB-68E8-D642-9031-21B73823433D}" type="pres">
      <dgm:prSet presAssocID="{FA1E4A9E-571D-4A4C-9919-1211F4635CB1}" presName="spNode" presStyleCnt="0"/>
      <dgm:spPr/>
    </dgm:pt>
    <dgm:pt modelId="{B59373AD-AAA9-694B-A938-7DCE9B6F6C4E}" type="pres">
      <dgm:prSet presAssocID="{BCC880C1-07F2-B949-82A5-680DE610395A}" presName="sibTrans" presStyleLbl="sibTrans1D1" presStyleIdx="3" presStyleCnt="6"/>
      <dgm:spPr/>
      <dgm:t>
        <a:bodyPr/>
        <a:lstStyle/>
        <a:p>
          <a:endParaRPr lang="en-US"/>
        </a:p>
      </dgm:t>
    </dgm:pt>
    <dgm:pt modelId="{B2D9B74E-6EFD-A146-AC7F-D2941B281033}" type="pres">
      <dgm:prSet presAssocID="{5176D520-AC20-444C-9639-B6FFDD17C43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8524A-2FEB-5B42-A9B8-EC857D3E1160}" type="pres">
      <dgm:prSet presAssocID="{5176D520-AC20-444C-9639-B6FFDD17C430}" presName="spNode" presStyleCnt="0"/>
      <dgm:spPr/>
    </dgm:pt>
    <dgm:pt modelId="{4720A5EB-22FE-D746-9C71-C23BEBCE0952}" type="pres">
      <dgm:prSet presAssocID="{613CC56A-4893-FC4D-B982-52424B57CF0B}" presName="sibTrans" presStyleLbl="sibTrans1D1" presStyleIdx="4" presStyleCnt="6"/>
      <dgm:spPr/>
      <dgm:t>
        <a:bodyPr/>
        <a:lstStyle/>
        <a:p>
          <a:endParaRPr lang="en-US"/>
        </a:p>
      </dgm:t>
    </dgm:pt>
    <dgm:pt modelId="{D517456E-98A7-5142-982A-DA34E46F56C5}" type="pres">
      <dgm:prSet presAssocID="{7E2664E4-BC4E-E442-9C31-76915544B16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17A32-93D3-ED4A-9CE0-A521536B5DF8}" type="pres">
      <dgm:prSet presAssocID="{7E2664E4-BC4E-E442-9C31-76915544B16D}" presName="spNode" presStyleCnt="0"/>
      <dgm:spPr/>
    </dgm:pt>
    <dgm:pt modelId="{0D5F7B3B-42A2-7140-BB61-565655B3A5DD}" type="pres">
      <dgm:prSet presAssocID="{E12F2F39-4FD6-A44A-AA7F-5375D3FC70F4}" presName="sibTrans" presStyleLbl="sibTrans1D1" presStyleIdx="5" presStyleCnt="6"/>
      <dgm:spPr/>
    </dgm:pt>
  </dgm:ptLst>
  <dgm:cxnLst>
    <dgm:cxn modelId="{42B0F092-F004-4C77-8C18-8597B043540C}" type="presOf" srcId="{E12F2F39-4FD6-A44A-AA7F-5375D3FC70F4}" destId="{0D5F7B3B-42A2-7140-BB61-565655B3A5DD}" srcOrd="0" destOrd="0" presId="urn:microsoft.com/office/officeart/2005/8/layout/cycle6"/>
    <dgm:cxn modelId="{990FAE63-9717-4205-AA5D-DE8C917ED045}" type="presOf" srcId="{BCC880C1-07F2-B949-82A5-680DE610395A}" destId="{B59373AD-AAA9-694B-A938-7DCE9B6F6C4E}" srcOrd="0" destOrd="0" presId="urn:microsoft.com/office/officeart/2005/8/layout/cycle6"/>
    <dgm:cxn modelId="{73C0273C-048E-4B60-A0FD-AD709C082325}" type="presOf" srcId="{5176D520-AC20-444C-9639-B6FFDD17C430}" destId="{B2D9B74E-6EFD-A146-AC7F-D2941B281033}" srcOrd="0" destOrd="0" presId="urn:microsoft.com/office/officeart/2005/8/layout/cycle6"/>
    <dgm:cxn modelId="{3FC94DE4-8A70-984B-B4A0-39D2DC2A8609}" srcId="{A88A05B4-AFC3-1240-9E45-4C6FF845C9B5}" destId="{7E2664E4-BC4E-E442-9C31-76915544B16D}" srcOrd="5" destOrd="0" parTransId="{36C70D5C-792F-4342-B2E4-6649846AFC78}" sibTransId="{E12F2F39-4FD6-A44A-AA7F-5375D3FC70F4}"/>
    <dgm:cxn modelId="{7E95DFD5-E1F2-46C8-A261-BAAC428FCB0B}" type="presOf" srcId="{FA1E4A9E-571D-4A4C-9919-1211F4635CB1}" destId="{CBEAFCB0-4DEC-3C4C-8513-88EF7DB86CD6}" srcOrd="0" destOrd="0" presId="urn:microsoft.com/office/officeart/2005/8/layout/cycle6"/>
    <dgm:cxn modelId="{BC26FBA3-791F-49D1-AC81-AB6309864A15}" type="presOf" srcId="{391520BA-A191-D04C-BFF4-AE3C769E797D}" destId="{4A4BFC93-FB9E-E246-A449-9085CB19C584}" srcOrd="0" destOrd="0" presId="urn:microsoft.com/office/officeart/2005/8/layout/cycle6"/>
    <dgm:cxn modelId="{3A3FA2B7-F7B6-498F-BE2E-1BF8A20C7E69}" type="presOf" srcId="{FE13D17D-C67A-B043-B56B-0173EB48C7E4}" destId="{8E7B1E72-BE4C-1842-95CF-2E66577136B2}" srcOrd="0" destOrd="0" presId="urn:microsoft.com/office/officeart/2005/8/layout/cycle6"/>
    <dgm:cxn modelId="{DCDBA794-CCC1-40C1-8DD8-DE8F52704CCC}" type="presOf" srcId="{A88A05B4-AFC3-1240-9E45-4C6FF845C9B5}" destId="{0327ACC5-317B-544D-BB1D-C3AA64D74E94}" srcOrd="0" destOrd="0" presId="urn:microsoft.com/office/officeart/2005/8/layout/cycle6"/>
    <dgm:cxn modelId="{19B8D881-1482-8845-80D0-9769459ECBCD}" srcId="{A88A05B4-AFC3-1240-9E45-4C6FF845C9B5}" destId="{5176D520-AC20-444C-9639-B6FFDD17C430}" srcOrd="4" destOrd="0" parTransId="{5354A9F9-2C92-2348-879A-5D94C5FF30FD}" sibTransId="{613CC56A-4893-FC4D-B982-52424B57CF0B}"/>
    <dgm:cxn modelId="{FA6A7617-3CF9-4150-A8CA-01C64791B4A2}" type="presOf" srcId="{B23128C7-6CAA-4647-8704-D1364369F4F6}" destId="{A8EA1552-428D-7A4C-A985-BB0402868D6F}" srcOrd="0" destOrd="0" presId="urn:microsoft.com/office/officeart/2005/8/layout/cycle6"/>
    <dgm:cxn modelId="{6F7C2852-FC24-4B20-BD90-4C311BCA3133}" type="presOf" srcId="{613CC56A-4893-FC4D-B982-52424B57CF0B}" destId="{4720A5EB-22FE-D746-9C71-C23BEBCE0952}" srcOrd="0" destOrd="0" presId="urn:microsoft.com/office/officeart/2005/8/layout/cycle6"/>
    <dgm:cxn modelId="{D0F61EF8-EFCC-714D-86A7-C3CAD39F1EBD}" srcId="{A88A05B4-AFC3-1240-9E45-4C6FF845C9B5}" destId="{FE13D17D-C67A-B043-B56B-0173EB48C7E4}" srcOrd="0" destOrd="0" parTransId="{2279B54D-8201-8F4C-BD37-C6D284394147}" sibTransId="{AD69C2A1-66AB-9B4E-B914-3AAC819CA41B}"/>
    <dgm:cxn modelId="{7E19A157-1889-514E-96B7-B29E8F3C841A}" srcId="{A88A05B4-AFC3-1240-9E45-4C6FF845C9B5}" destId="{391520BA-A191-D04C-BFF4-AE3C769E797D}" srcOrd="2" destOrd="0" parTransId="{CFC336DD-8DAD-4E4B-967E-CE3E29904932}" sibTransId="{B23128C7-6CAA-4647-8704-D1364369F4F6}"/>
    <dgm:cxn modelId="{9D98F294-3526-4966-960B-4158B44CD435}" type="presOf" srcId="{EC2F4283-189C-CA40-9AF0-67023B7ED629}" destId="{103E5333-68E2-6140-93A7-9AED8975D690}" srcOrd="0" destOrd="0" presId="urn:microsoft.com/office/officeart/2005/8/layout/cycle6"/>
    <dgm:cxn modelId="{025336AF-0E99-45F0-BDEB-FA2F0BC85BAB}" type="presOf" srcId="{AD69C2A1-66AB-9B4E-B914-3AAC819CA41B}" destId="{B4ED6CB7-427B-A248-804D-9CA7DFBD2FEB}" srcOrd="0" destOrd="0" presId="urn:microsoft.com/office/officeart/2005/8/layout/cycle6"/>
    <dgm:cxn modelId="{4CE69F34-EA3B-4931-8E94-C2387CB04528}" type="presOf" srcId="{7E2664E4-BC4E-E442-9C31-76915544B16D}" destId="{D517456E-98A7-5142-982A-DA34E46F56C5}" srcOrd="0" destOrd="0" presId="urn:microsoft.com/office/officeart/2005/8/layout/cycle6"/>
    <dgm:cxn modelId="{08EA2E1F-288E-3547-81EB-9B98DDC89DAD}" srcId="{A88A05B4-AFC3-1240-9E45-4C6FF845C9B5}" destId="{FA1E4A9E-571D-4A4C-9919-1211F4635CB1}" srcOrd="3" destOrd="0" parTransId="{FC55C14B-2E6C-2445-93EC-0EA3E5F76DC5}" sibTransId="{BCC880C1-07F2-B949-82A5-680DE610395A}"/>
    <dgm:cxn modelId="{88EE9082-9090-4EEE-9FC1-05EA84F997A7}" type="presOf" srcId="{F103CF83-E1E4-E34D-8064-F2D4B0F43D1E}" destId="{7502BA1A-C3DD-E247-87F9-73EECB27CD24}" srcOrd="0" destOrd="0" presId="urn:microsoft.com/office/officeart/2005/8/layout/cycle6"/>
    <dgm:cxn modelId="{141B227A-67BA-1848-AC23-6C91E9F29FBA}" srcId="{A88A05B4-AFC3-1240-9E45-4C6FF845C9B5}" destId="{F103CF83-E1E4-E34D-8064-F2D4B0F43D1E}" srcOrd="1" destOrd="0" parTransId="{3AE6AB58-E557-7E41-8D22-1D99B4CACA8F}" sibTransId="{EC2F4283-189C-CA40-9AF0-67023B7ED629}"/>
    <dgm:cxn modelId="{FFFD0E02-246C-40BB-865B-B9D98E66C770}" type="presParOf" srcId="{0327ACC5-317B-544D-BB1D-C3AA64D74E94}" destId="{8E7B1E72-BE4C-1842-95CF-2E66577136B2}" srcOrd="0" destOrd="0" presId="urn:microsoft.com/office/officeart/2005/8/layout/cycle6"/>
    <dgm:cxn modelId="{1567B489-CD71-4A14-B4E9-627771DD108E}" type="presParOf" srcId="{0327ACC5-317B-544D-BB1D-C3AA64D74E94}" destId="{218CE3FB-B748-C544-8208-6AA8A041E36F}" srcOrd="1" destOrd="0" presId="urn:microsoft.com/office/officeart/2005/8/layout/cycle6"/>
    <dgm:cxn modelId="{32B34381-B11D-4170-B3A5-E7E3C8497652}" type="presParOf" srcId="{0327ACC5-317B-544D-BB1D-C3AA64D74E94}" destId="{B4ED6CB7-427B-A248-804D-9CA7DFBD2FEB}" srcOrd="2" destOrd="0" presId="urn:microsoft.com/office/officeart/2005/8/layout/cycle6"/>
    <dgm:cxn modelId="{FBF7FC48-A069-4C84-84D7-FF0CBEFF269D}" type="presParOf" srcId="{0327ACC5-317B-544D-BB1D-C3AA64D74E94}" destId="{7502BA1A-C3DD-E247-87F9-73EECB27CD24}" srcOrd="3" destOrd="0" presId="urn:microsoft.com/office/officeart/2005/8/layout/cycle6"/>
    <dgm:cxn modelId="{77A59C7C-A2EE-48BC-AB35-C06B52E5F9E2}" type="presParOf" srcId="{0327ACC5-317B-544D-BB1D-C3AA64D74E94}" destId="{F58B2FB7-D3F2-034A-A525-A5EEE5F2FC5D}" srcOrd="4" destOrd="0" presId="urn:microsoft.com/office/officeart/2005/8/layout/cycle6"/>
    <dgm:cxn modelId="{CCFAA698-8E65-4A94-B02C-97C69D3E1C33}" type="presParOf" srcId="{0327ACC5-317B-544D-BB1D-C3AA64D74E94}" destId="{103E5333-68E2-6140-93A7-9AED8975D690}" srcOrd="5" destOrd="0" presId="urn:microsoft.com/office/officeart/2005/8/layout/cycle6"/>
    <dgm:cxn modelId="{64F35BB5-6872-488F-BC5F-D4D22BBEEC62}" type="presParOf" srcId="{0327ACC5-317B-544D-BB1D-C3AA64D74E94}" destId="{4A4BFC93-FB9E-E246-A449-9085CB19C584}" srcOrd="6" destOrd="0" presId="urn:microsoft.com/office/officeart/2005/8/layout/cycle6"/>
    <dgm:cxn modelId="{27DFD981-2104-45B4-9133-B1E194887703}" type="presParOf" srcId="{0327ACC5-317B-544D-BB1D-C3AA64D74E94}" destId="{846B3011-0C5E-4E4B-B434-B50A3C1BDDF2}" srcOrd="7" destOrd="0" presId="urn:microsoft.com/office/officeart/2005/8/layout/cycle6"/>
    <dgm:cxn modelId="{3C90D5AA-DEAF-41CE-AF41-2E54A00096EF}" type="presParOf" srcId="{0327ACC5-317B-544D-BB1D-C3AA64D74E94}" destId="{A8EA1552-428D-7A4C-A985-BB0402868D6F}" srcOrd="8" destOrd="0" presId="urn:microsoft.com/office/officeart/2005/8/layout/cycle6"/>
    <dgm:cxn modelId="{ED575442-9E36-457C-A558-7C6F9DD15D9D}" type="presParOf" srcId="{0327ACC5-317B-544D-BB1D-C3AA64D74E94}" destId="{CBEAFCB0-4DEC-3C4C-8513-88EF7DB86CD6}" srcOrd="9" destOrd="0" presId="urn:microsoft.com/office/officeart/2005/8/layout/cycle6"/>
    <dgm:cxn modelId="{4BF7D34D-C3CE-45DC-9293-26D249E51441}" type="presParOf" srcId="{0327ACC5-317B-544D-BB1D-C3AA64D74E94}" destId="{0EB8F0CB-68E8-D642-9031-21B73823433D}" srcOrd="10" destOrd="0" presId="urn:microsoft.com/office/officeart/2005/8/layout/cycle6"/>
    <dgm:cxn modelId="{5322CE03-3D3D-41BF-A49C-110C8C5FBFF5}" type="presParOf" srcId="{0327ACC5-317B-544D-BB1D-C3AA64D74E94}" destId="{B59373AD-AAA9-694B-A938-7DCE9B6F6C4E}" srcOrd="11" destOrd="0" presId="urn:microsoft.com/office/officeart/2005/8/layout/cycle6"/>
    <dgm:cxn modelId="{45956D0E-24C8-4E49-AB4C-45B9FC7DE0C7}" type="presParOf" srcId="{0327ACC5-317B-544D-BB1D-C3AA64D74E94}" destId="{B2D9B74E-6EFD-A146-AC7F-D2941B281033}" srcOrd="12" destOrd="0" presId="urn:microsoft.com/office/officeart/2005/8/layout/cycle6"/>
    <dgm:cxn modelId="{C80912A1-DEB2-4F1A-88C1-C823A01E2819}" type="presParOf" srcId="{0327ACC5-317B-544D-BB1D-C3AA64D74E94}" destId="{8B98524A-2FEB-5B42-A9B8-EC857D3E1160}" srcOrd="13" destOrd="0" presId="urn:microsoft.com/office/officeart/2005/8/layout/cycle6"/>
    <dgm:cxn modelId="{869B9F81-DC95-4648-8782-B600475A8464}" type="presParOf" srcId="{0327ACC5-317B-544D-BB1D-C3AA64D74E94}" destId="{4720A5EB-22FE-D746-9C71-C23BEBCE0952}" srcOrd="14" destOrd="0" presId="urn:microsoft.com/office/officeart/2005/8/layout/cycle6"/>
    <dgm:cxn modelId="{9C66E6DB-02B3-44F3-8EEF-B6FD34EE0BC9}" type="presParOf" srcId="{0327ACC5-317B-544D-BB1D-C3AA64D74E94}" destId="{D517456E-98A7-5142-982A-DA34E46F56C5}" srcOrd="15" destOrd="0" presId="urn:microsoft.com/office/officeart/2005/8/layout/cycle6"/>
    <dgm:cxn modelId="{B2B7E5B1-5731-4A69-B26A-DCAE7AF96A52}" type="presParOf" srcId="{0327ACC5-317B-544D-BB1D-C3AA64D74E94}" destId="{B4417A32-93D3-ED4A-9CE0-A521536B5DF8}" srcOrd="16" destOrd="0" presId="urn:microsoft.com/office/officeart/2005/8/layout/cycle6"/>
    <dgm:cxn modelId="{75CD55BF-4DA0-4107-A170-853D1CA5BCE7}" type="presParOf" srcId="{0327ACC5-317B-544D-BB1D-C3AA64D74E94}" destId="{0D5F7B3B-42A2-7140-BB61-565655B3A5DD}" srcOrd="17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algn="r"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algn="r"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C35535-6741-4A57-B8F9-1A200F29C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algn="r"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algn="r" defTabSz="929838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1BA415-759E-4D7B-984F-84E9D7899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F2165-7ED4-435F-9F77-8BED795879F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BA415-759E-4D7B-984F-84E9D78998E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BA415-759E-4D7B-984F-84E9D78998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BA415-759E-4D7B-984F-84E9D78998E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e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9B87-AF56-4C55-86B1-5CBFAA2D9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al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2EBC-50B7-4E0A-A133-440D38B3C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D5CCA-4932-4E05-B6FB-A1D32C4BC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419600" cy="2667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152400" y="3886200"/>
            <a:ext cx="4419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1066800"/>
            <a:ext cx="44196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E9D5-D155-4E82-8EC3-CCEE56811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419600" cy="2667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4"/>
          </p:nvPr>
        </p:nvSpPr>
        <p:spPr>
          <a:xfrm>
            <a:off x="152400" y="3886200"/>
            <a:ext cx="4419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1066800"/>
            <a:ext cx="4419600" cy="2667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4572000" y="3886200"/>
            <a:ext cx="4419600" cy="2514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6C23D-1EC6-47DB-9E7A-C4C06C0D3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4800" y="1295400"/>
            <a:ext cx="4724400" cy="3276600"/>
          </a:xfrm>
          <a:ln w="9525">
            <a:solidFill>
              <a:schemeClr val="accent5"/>
            </a:solidFill>
          </a:ln>
          <a:effectLst>
            <a:outerShdw blurRad="50800" dist="38100" dir="5400000" algn="t" rotWithShape="0">
              <a:schemeClr val="accent5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114800" y="4572000"/>
            <a:ext cx="4724400" cy="167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lIns="274320" tIns="91440">
            <a:noAutofit/>
          </a:bodyPr>
          <a:lstStyle>
            <a:lvl1pPr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1000" y="3581400"/>
            <a:ext cx="3886200" cy="2514600"/>
          </a:xfrm>
          <a:prstGeom prst="homePlate">
            <a:avLst>
              <a:gd name="adj" fmla="val 19189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8000">
                <a:srgbClr val="E3F1FD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Ins="274320" anchor="ctr"/>
          <a:lstStyle>
            <a:lvl1pPr algn="r">
              <a:defRPr sz="2000" b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1000" y="1295400"/>
            <a:ext cx="3421743" cy="2209800"/>
          </a:xfrm>
          <a:prstGeom prst="wedgeRectCallout">
            <a:avLst>
              <a:gd name="adj1" fmla="val 20824"/>
              <a:gd name="adj2" fmla="val 56275"/>
            </a:avLst>
          </a:prstGeom>
          <a:gradFill>
            <a:gsLst>
              <a:gs pos="0">
                <a:srgbClr val="FFE5E5"/>
              </a:gs>
              <a:gs pos="68000">
                <a:srgbClr val="FFF3F3"/>
              </a:gs>
              <a:gs pos="99000">
                <a:schemeClr val="bg1"/>
              </a:gs>
            </a:gsLst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C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rIns="182880" anchor="ctr">
            <a:noAutofit/>
          </a:bodyPr>
          <a:lstStyle>
            <a:lvl1pPr algn="l">
              <a:spcBef>
                <a:spcPts val="0"/>
              </a:spcBef>
              <a:defRPr kumimoji="0" lang="en-US" sz="2600" b="1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AF50-BDCB-4361-B0E6-49DBC26C6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ff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09600" y="1295400"/>
            <a:ext cx="990600" cy="1295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09600" y="2590800"/>
            <a:ext cx="1020763" cy="533400"/>
          </a:xfrm>
        </p:spPr>
        <p:txBody>
          <a:bodyPr lIns="0" rIns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676400" y="1295400"/>
            <a:ext cx="5791200" cy="5105400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543800" y="1600200"/>
            <a:ext cx="1502885" cy="1143000"/>
          </a:xfr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7543800" y="2971800"/>
            <a:ext cx="1502885" cy="1143000"/>
          </a:xfr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lang="en-U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7543800" y="4343400"/>
            <a:ext cx="1502885" cy="1143000"/>
          </a:xfrm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lang="en-U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EA3F-9AA1-4656-BBAB-11663B6CF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B7A2-37B3-48FD-8139-2C5DCC10B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107C-FF9A-4A72-8C00-75A53C05A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F8A5-244C-426A-B170-D4FFDE88F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0534-AA22-4154-82FF-77123F51C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CF00-5E7F-46C5-B5EB-28066D0F6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52400" y="2590800"/>
            <a:ext cx="4648200" cy="3657600"/>
          </a:xfrm>
          <a:prstGeom prst="homePlate">
            <a:avLst>
              <a:gd name="adj" fmla="val 15196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7150" dist="38100" dir="5400000" algn="ctr" rotWithShape="0">
              <a:schemeClr val="accent1">
                <a:lumMod val="50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4419600" y="2590800"/>
            <a:ext cx="4572000" cy="3657600"/>
          </a:xfrm>
          <a:custGeom>
            <a:avLst/>
            <a:gdLst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6482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  <a:gd name="connsiteX0" fmla="*/ 0 w 4648200"/>
              <a:gd name="connsiteY0" fmla="*/ 0 h 3657600"/>
              <a:gd name="connsiteX1" fmla="*/ 4648200 w 4648200"/>
              <a:gd name="connsiteY1" fmla="*/ 0 h 3657600"/>
              <a:gd name="connsiteX2" fmla="*/ 4038600 w 4648200"/>
              <a:gd name="connsiteY2" fmla="*/ 1828800 h 3657600"/>
              <a:gd name="connsiteX3" fmla="*/ 4648200 w 4648200"/>
              <a:gd name="connsiteY3" fmla="*/ 3657600 h 3657600"/>
              <a:gd name="connsiteX4" fmla="*/ 0 w 4648200"/>
              <a:gd name="connsiteY4" fmla="*/ 3657600 h 3657600"/>
              <a:gd name="connsiteX5" fmla="*/ 0 w 4648200"/>
              <a:gd name="connsiteY5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8200" h="3657600">
                <a:moveTo>
                  <a:pt x="0" y="0"/>
                </a:moveTo>
                <a:lnTo>
                  <a:pt x="4648200" y="0"/>
                </a:lnTo>
                <a:lnTo>
                  <a:pt x="4038600" y="1828800"/>
                </a:lnTo>
                <a:lnTo>
                  <a:pt x="4648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  <a:effectLst>
            <a:outerShdw blurRad="57150" dist="38100" dir="5400000" algn="ctr" rotWithShape="0">
              <a:srgbClr val="0066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/>
          <a:p>
            <a:pPr algn="r">
              <a:spcBef>
                <a:spcPts val="12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925" y="2590800"/>
            <a:ext cx="3328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NOAA’s SOLUTION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90800"/>
            <a:ext cx="36242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IMPACT on SOCIETY</a:t>
            </a:r>
          </a:p>
        </p:txBody>
      </p:sp>
      <p:sp>
        <p:nvSpPr>
          <p:cNvPr id="10" name="Freeform 9"/>
          <p:cNvSpPr/>
          <p:nvPr/>
        </p:nvSpPr>
        <p:spPr>
          <a:xfrm>
            <a:off x="152400" y="1066800"/>
            <a:ext cx="8839200" cy="1544638"/>
          </a:xfrm>
          <a:custGeom>
            <a:avLst/>
            <a:gdLst>
              <a:gd name="connsiteX0" fmla="*/ 0 w 8839200"/>
              <a:gd name="connsiteY0" fmla="*/ 0 h 1317812"/>
              <a:gd name="connsiteX1" fmla="*/ 1473200 w 8839200"/>
              <a:gd name="connsiteY1" fmla="*/ 0 h 1317812"/>
              <a:gd name="connsiteX2" fmla="*/ 1473200 w 8839200"/>
              <a:gd name="connsiteY2" fmla="*/ 0 h 1317812"/>
              <a:gd name="connsiteX3" fmla="*/ 3683000 w 8839200"/>
              <a:gd name="connsiteY3" fmla="*/ 0 h 1317812"/>
              <a:gd name="connsiteX4" fmla="*/ 8839200 w 8839200"/>
              <a:gd name="connsiteY4" fmla="*/ 0 h 1317812"/>
              <a:gd name="connsiteX5" fmla="*/ 8839200 w 8839200"/>
              <a:gd name="connsiteY5" fmla="*/ 768724 h 1317812"/>
              <a:gd name="connsiteX6" fmla="*/ 8839200 w 8839200"/>
              <a:gd name="connsiteY6" fmla="*/ 768724 h 1317812"/>
              <a:gd name="connsiteX7" fmla="*/ 8839200 w 8839200"/>
              <a:gd name="connsiteY7" fmla="*/ 1098177 h 1317812"/>
              <a:gd name="connsiteX8" fmla="*/ 8839200 w 8839200"/>
              <a:gd name="connsiteY8" fmla="*/ 1317812 h 1317812"/>
              <a:gd name="connsiteX9" fmla="*/ 3683000 w 8839200"/>
              <a:gd name="connsiteY9" fmla="*/ 1317812 h 1317812"/>
              <a:gd name="connsiteX10" fmla="*/ 2578129 w 8839200"/>
              <a:gd name="connsiteY10" fmla="*/ 1482538 h 1317812"/>
              <a:gd name="connsiteX11" fmla="*/ 1473200 w 8839200"/>
              <a:gd name="connsiteY11" fmla="*/ 1317812 h 1317812"/>
              <a:gd name="connsiteX12" fmla="*/ 0 w 8839200"/>
              <a:gd name="connsiteY12" fmla="*/ 1317812 h 1317812"/>
              <a:gd name="connsiteX13" fmla="*/ 0 w 8839200"/>
              <a:gd name="connsiteY13" fmla="*/ 1098177 h 1317812"/>
              <a:gd name="connsiteX14" fmla="*/ 0 w 8839200"/>
              <a:gd name="connsiteY14" fmla="*/ 768724 h 1317812"/>
              <a:gd name="connsiteX15" fmla="*/ 0 w 8839200"/>
              <a:gd name="connsiteY15" fmla="*/ 768724 h 1317812"/>
              <a:gd name="connsiteX16" fmla="*/ 0 w 8839200"/>
              <a:gd name="connsiteY16" fmla="*/ 0 h 1317812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1473200 w 8839200"/>
              <a:gd name="connsiteY11" fmla="*/ 1317812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3683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5400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082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1473200 w 8839200"/>
              <a:gd name="connsiteY2" fmla="*/ 0 h 1545291"/>
              <a:gd name="connsiteX3" fmla="*/ 3683000 w 8839200"/>
              <a:gd name="connsiteY3" fmla="*/ 0 h 1545291"/>
              <a:gd name="connsiteX4" fmla="*/ 8839200 w 8839200"/>
              <a:gd name="connsiteY4" fmla="*/ 0 h 1545291"/>
              <a:gd name="connsiteX5" fmla="*/ 8839200 w 8839200"/>
              <a:gd name="connsiteY5" fmla="*/ 768724 h 1545291"/>
              <a:gd name="connsiteX6" fmla="*/ 8839200 w 8839200"/>
              <a:gd name="connsiteY6" fmla="*/ 768724 h 1545291"/>
              <a:gd name="connsiteX7" fmla="*/ 8839200 w 8839200"/>
              <a:gd name="connsiteY7" fmla="*/ 1098177 h 1545291"/>
              <a:gd name="connsiteX8" fmla="*/ 8839200 w 8839200"/>
              <a:gd name="connsiteY8" fmla="*/ 1317812 h 1545291"/>
              <a:gd name="connsiteX9" fmla="*/ 2463800 w 8839200"/>
              <a:gd name="connsiteY9" fmla="*/ 1317812 h 1545291"/>
              <a:gd name="connsiteX10" fmla="*/ 1412717 w 8839200"/>
              <a:gd name="connsiteY10" fmla="*/ 1545291 h 1545291"/>
              <a:gd name="connsiteX11" fmla="*/ 442259 w 8839200"/>
              <a:gd name="connsiteY11" fmla="*/ 1308847 h 1545291"/>
              <a:gd name="connsiteX12" fmla="*/ 0 w 8839200"/>
              <a:gd name="connsiteY12" fmla="*/ 1317812 h 1545291"/>
              <a:gd name="connsiteX13" fmla="*/ 0 w 8839200"/>
              <a:gd name="connsiteY13" fmla="*/ 1098177 h 1545291"/>
              <a:gd name="connsiteX14" fmla="*/ 0 w 8839200"/>
              <a:gd name="connsiteY14" fmla="*/ 768724 h 1545291"/>
              <a:gd name="connsiteX15" fmla="*/ 0 w 8839200"/>
              <a:gd name="connsiteY15" fmla="*/ 768724 h 1545291"/>
              <a:gd name="connsiteX16" fmla="*/ 0 w 8839200"/>
              <a:gd name="connsiteY16" fmla="*/ 0 h 1545291"/>
              <a:gd name="connsiteX0" fmla="*/ 0 w 8839200"/>
              <a:gd name="connsiteY0" fmla="*/ 0 h 1545291"/>
              <a:gd name="connsiteX1" fmla="*/ 1473200 w 8839200"/>
              <a:gd name="connsiteY1" fmla="*/ 0 h 1545291"/>
              <a:gd name="connsiteX2" fmla="*/ 3683000 w 8839200"/>
              <a:gd name="connsiteY2" fmla="*/ 0 h 1545291"/>
              <a:gd name="connsiteX3" fmla="*/ 8839200 w 8839200"/>
              <a:gd name="connsiteY3" fmla="*/ 0 h 1545291"/>
              <a:gd name="connsiteX4" fmla="*/ 8839200 w 8839200"/>
              <a:gd name="connsiteY4" fmla="*/ 768724 h 1545291"/>
              <a:gd name="connsiteX5" fmla="*/ 8839200 w 8839200"/>
              <a:gd name="connsiteY5" fmla="*/ 768724 h 1545291"/>
              <a:gd name="connsiteX6" fmla="*/ 8839200 w 8839200"/>
              <a:gd name="connsiteY6" fmla="*/ 1098177 h 1545291"/>
              <a:gd name="connsiteX7" fmla="*/ 8839200 w 8839200"/>
              <a:gd name="connsiteY7" fmla="*/ 1317812 h 1545291"/>
              <a:gd name="connsiteX8" fmla="*/ 2463800 w 8839200"/>
              <a:gd name="connsiteY8" fmla="*/ 1317812 h 1545291"/>
              <a:gd name="connsiteX9" fmla="*/ 1412717 w 8839200"/>
              <a:gd name="connsiteY9" fmla="*/ 1545291 h 1545291"/>
              <a:gd name="connsiteX10" fmla="*/ 442259 w 8839200"/>
              <a:gd name="connsiteY10" fmla="*/ 1308847 h 1545291"/>
              <a:gd name="connsiteX11" fmla="*/ 0 w 8839200"/>
              <a:gd name="connsiteY11" fmla="*/ 1317812 h 1545291"/>
              <a:gd name="connsiteX12" fmla="*/ 0 w 8839200"/>
              <a:gd name="connsiteY12" fmla="*/ 1098177 h 1545291"/>
              <a:gd name="connsiteX13" fmla="*/ 0 w 8839200"/>
              <a:gd name="connsiteY13" fmla="*/ 768724 h 1545291"/>
              <a:gd name="connsiteX14" fmla="*/ 0 w 8839200"/>
              <a:gd name="connsiteY14" fmla="*/ 768724 h 1545291"/>
              <a:gd name="connsiteX15" fmla="*/ 0 w 8839200"/>
              <a:gd name="connsiteY15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768724 h 1545291"/>
              <a:gd name="connsiteX14" fmla="*/ 0 w 8839200"/>
              <a:gd name="connsiteY14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768724 h 1545291"/>
              <a:gd name="connsiteX13" fmla="*/ 0 w 8839200"/>
              <a:gd name="connsiteY13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1098177 h 1545291"/>
              <a:gd name="connsiteX12" fmla="*/ 0 w 8839200"/>
              <a:gd name="connsiteY12" fmla="*/ 0 h 1545291"/>
              <a:gd name="connsiteX0" fmla="*/ 0 w 8839200"/>
              <a:gd name="connsiteY0" fmla="*/ 0 h 1545291"/>
              <a:gd name="connsiteX1" fmla="*/ 3683000 w 8839200"/>
              <a:gd name="connsiteY1" fmla="*/ 0 h 1545291"/>
              <a:gd name="connsiteX2" fmla="*/ 8839200 w 8839200"/>
              <a:gd name="connsiteY2" fmla="*/ 0 h 1545291"/>
              <a:gd name="connsiteX3" fmla="*/ 8839200 w 8839200"/>
              <a:gd name="connsiteY3" fmla="*/ 768724 h 1545291"/>
              <a:gd name="connsiteX4" fmla="*/ 8839200 w 8839200"/>
              <a:gd name="connsiteY4" fmla="*/ 768724 h 1545291"/>
              <a:gd name="connsiteX5" fmla="*/ 8839200 w 8839200"/>
              <a:gd name="connsiteY5" fmla="*/ 1098177 h 1545291"/>
              <a:gd name="connsiteX6" fmla="*/ 8839200 w 8839200"/>
              <a:gd name="connsiteY6" fmla="*/ 1317812 h 1545291"/>
              <a:gd name="connsiteX7" fmla="*/ 2463800 w 8839200"/>
              <a:gd name="connsiteY7" fmla="*/ 1317812 h 1545291"/>
              <a:gd name="connsiteX8" fmla="*/ 1412717 w 8839200"/>
              <a:gd name="connsiteY8" fmla="*/ 1545291 h 1545291"/>
              <a:gd name="connsiteX9" fmla="*/ 442259 w 8839200"/>
              <a:gd name="connsiteY9" fmla="*/ 1308847 h 1545291"/>
              <a:gd name="connsiteX10" fmla="*/ 0 w 8839200"/>
              <a:gd name="connsiteY10" fmla="*/ 1317812 h 1545291"/>
              <a:gd name="connsiteX11" fmla="*/ 0 w 8839200"/>
              <a:gd name="connsiteY11" fmla="*/ 0 h 154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9200" h="1545291">
                <a:moveTo>
                  <a:pt x="0" y="0"/>
                </a:moveTo>
                <a:lnTo>
                  <a:pt x="3683000" y="0"/>
                </a:lnTo>
                <a:lnTo>
                  <a:pt x="8839200" y="0"/>
                </a:lnTo>
                <a:lnTo>
                  <a:pt x="8839200" y="768724"/>
                </a:lnTo>
                <a:lnTo>
                  <a:pt x="8839200" y="768724"/>
                </a:lnTo>
                <a:lnTo>
                  <a:pt x="8839200" y="1098177"/>
                </a:lnTo>
                <a:lnTo>
                  <a:pt x="8839200" y="1317812"/>
                </a:lnTo>
                <a:lnTo>
                  <a:pt x="2463800" y="1317812"/>
                </a:lnTo>
                <a:lnTo>
                  <a:pt x="1412717" y="1545291"/>
                </a:lnTo>
                <a:lnTo>
                  <a:pt x="442259" y="1308847"/>
                </a:lnTo>
                <a:lnTo>
                  <a:pt x="0" y="13178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800000">
                <a:alpha val="47843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92375" y="1066800"/>
            <a:ext cx="4159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NATIONAL CHALLENGE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1" kern="1200" dirty="0" smtClean="0">
                <a:solidFill>
                  <a:srgbClr val="8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4424A-C7A2-44D0-83B1-F5D5570AB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For Pictures">
    <p:bg>
      <p:bgPr>
        <a:gradFill flip="none" rotWithShape="1">
          <a:gsLst>
            <a:gs pos="0">
              <a:schemeClr val="accent1">
                <a:lumMod val="50000"/>
              </a:schemeClr>
            </a:gs>
            <a:gs pos="33000">
              <a:schemeClr val="accent1">
                <a:lumMod val="75000"/>
              </a:schemeClr>
            </a:gs>
            <a:gs pos="80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 rot="10800000">
            <a:off x="-19050" y="5816600"/>
            <a:ext cx="9180513" cy="1041400"/>
            <a:chOff x="-19017" y="-7144"/>
            <a:chExt cx="9180548" cy="1041400"/>
          </a:xfrm>
        </p:grpSpPr>
        <p:sp>
          <p:nvSpPr>
            <p:cNvPr id="4" name="Freeform 3"/>
            <p:cNvSpPr>
              <a:spLocks/>
            </p:cNvSpPr>
            <p:nvPr userDrawn="1"/>
          </p:nvSpPr>
          <p:spPr bwMode="auto">
            <a:xfrm>
              <a:off x="-11079" y="-7144"/>
              <a:ext cx="9163085" cy="10414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4"/>
            <p:cNvSpPr>
              <a:spLocks/>
            </p:cNvSpPr>
            <p:nvPr userDrawn="1"/>
          </p:nvSpPr>
          <p:spPr bwMode="auto">
            <a:xfrm>
              <a:off x="4381550" y="-7144"/>
              <a:ext cx="4762519" cy="6381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-19017" y="202408"/>
              <a:ext cx="9180548" cy="649224"/>
              <a:chOff x="-19045" y="216550"/>
              <a:chExt cx="9180548" cy="649224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9" name="Picture 12" descr="doc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963" y="6137275"/>
            <a:ext cx="376237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134100"/>
            <a:ext cx="3810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1200"/>
            <a:ext cx="7620000" cy="1065213"/>
          </a:xfrm>
        </p:spPr>
        <p:txBody>
          <a:bodyPr rIns="182880" bIns="182880"/>
          <a:lstStyle>
            <a:lvl1pPr algn="r">
              <a:defRPr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4800" y="1295400"/>
            <a:ext cx="4724400" cy="4800600"/>
          </a:xfrm>
          <a:ln w="9525">
            <a:solidFill>
              <a:schemeClr val="accent5"/>
            </a:solidFill>
          </a:ln>
          <a:effectLst>
            <a:outerShdw blurRad="50800" dist="38100" dir="5400000" algn="t" rotWithShape="0">
              <a:schemeClr val="accent5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1000" y="3581400"/>
            <a:ext cx="3886200" cy="2514600"/>
          </a:xfrm>
          <a:prstGeom prst="homePlate">
            <a:avLst>
              <a:gd name="adj" fmla="val 19189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8000">
                <a:srgbClr val="E3F1FD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Ins="274320" anchor="ctr"/>
          <a:lstStyle>
            <a:lvl1pPr algn="r">
              <a:defRPr sz="2000" b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1000" y="1295400"/>
            <a:ext cx="3421743" cy="2209800"/>
          </a:xfrm>
          <a:prstGeom prst="wedgeRectCallout">
            <a:avLst>
              <a:gd name="adj1" fmla="val 20824"/>
              <a:gd name="adj2" fmla="val 56275"/>
            </a:avLst>
          </a:prstGeom>
          <a:gradFill>
            <a:gsLst>
              <a:gs pos="0">
                <a:srgbClr val="FFE5E5"/>
              </a:gs>
              <a:gs pos="68000">
                <a:srgbClr val="FFF3F3"/>
              </a:gs>
              <a:gs pos="99000">
                <a:schemeClr val="bg1"/>
              </a:gs>
            </a:gsLst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C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rIns="182880" anchor="ctr">
            <a:noAutofit/>
          </a:bodyPr>
          <a:lstStyle>
            <a:lvl1pPr algn="l">
              <a:spcBef>
                <a:spcPts val="0"/>
              </a:spcBef>
              <a:defRPr kumimoji="0" lang="en-US" sz="2600" b="1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C158-38F5-428D-A29D-C0FD247EE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14800" y="1295400"/>
            <a:ext cx="4724400" cy="4800600"/>
          </a:xfrm>
          <a:ln w="9525">
            <a:solidFill>
              <a:schemeClr val="accent5"/>
            </a:solidFill>
          </a:ln>
          <a:effectLst>
            <a:outerShdw blurRad="50800" dist="38100" dir="5400000" algn="t" rotWithShape="0">
              <a:schemeClr val="accent5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1000" y="3581400"/>
            <a:ext cx="3886200" cy="2514600"/>
          </a:xfrm>
          <a:prstGeom prst="homePlate">
            <a:avLst>
              <a:gd name="adj" fmla="val 19189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8000">
                <a:srgbClr val="E3F1FD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Ins="274320" anchor="ctr"/>
          <a:lstStyle>
            <a:lvl1pPr algn="r">
              <a:defRPr sz="2000" b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81000" y="1295400"/>
            <a:ext cx="3421743" cy="2209800"/>
          </a:xfrm>
          <a:prstGeom prst="wedgeRectCallout">
            <a:avLst>
              <a:gd name="adj1" fmla="val 20824"/>
              <a:gd name="adj2" fmla="val 56275"/>
            </a:avLst>
          </a:prstGeom>
          <a:gradFill>
            <a:gsLst>
              <a:gs pos="0">
                <a:srgbClr val="FFE5E5"/>
              </a:gs>
              <a:gs pos="68000">
                <a:srgbClr val="FFF3F3"/>
              </a:gs>
              <a:gs pos="99000">
                <a:schemeClr val="bg1"/>
              </a:gs>
            </a:gsLst>
          </a:gradFill>
          <a:ln>
            <a:solidFill>
              <a:srgbClr val="C00000"/>
            </a:solidFill>
          </a:ln>
          <a:effectLst>
            <a:outerShdw blurRad="57150" dist="38100" dir="5400000" algn="ctr" rotWithShape="0">
              <a:srgbClr val="C00000">
                <a:alpha val="4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182880" rIns="182880" anchor="ctr">
            <a:noAutofit/>
          </a:bodyPr>
          <a:lstStyle>
            <a:lvl1pPr algn="l">
              <a:spcBef>
                <a:spcPts val="0"/>
              </a:spcBef>
              <a:defRPr kumimoji="0" lang="en-US" sz="2600" b="1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0318-BC3F-4C05-BFB1-C16479E13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0336-24DD-4DA0-88FE-92D0F6A5B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0336-24DD-4DA0-88FE-92D0F6A5B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486400" y="12954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52400" y="12954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95700" y="12954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251700" y="12954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7000" y="38862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486400" y="3886200"/>
            <a:ext cx="1752600" cy="17526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905000" y="12954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695700" y="3048000"/>
            <a:ext cx="1752600" cy="11430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1905000" y="38862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7251700" y="3886200"/>
            <a:ext cx="1752600" cy="175260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Date Placeholder 9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2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20" name="Slide Number Placeholder 1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CA1F4-37DB-4E9C-BF98-A142852C3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419600" y="2590800"/>
            <a:ext cx="4572000" cy="3657600"/>
          </a:xfrm>
          <a:custGeom>
            <a:avLst/>
            <a:gdLst>
              <a:gd name="connsiteX0" fmla="*/ 0 w 4419600"/>
              <a:gd name="connsiteY0" fmla="*/ 0 h 4343400"/>
              <a:gd name="connsiteX1" fmla="*/ 3895612 w 4419600"/>
              <a:gd name="connsiteY1" fmla="*/ 0 h 4343400"/>
              <a:gd name="connsiteX2" fmla="*/ 4419600 w 4419600"/>
              <a:gd name="connsiteY2" fmla="*/ 2171700 h 4343400"/>
              <a:gd name="connsiteX3" fmla="*/ 3895612 w 4419600"/>
              <a:gd name="connsiteY3" fmla="*/ 4343400 h 4343400"/>
              <a:gd name="connsiteX4" fmla="*/ 0 w 4419600"/>
              <a:gd name="connsiteY4" fmla="*/ 4343400 h 4343400"/>
              <a:gd name="connsiteX5" fmla="*/ 523988 w 4419600"/>
              <a:gd name="connsiteY5" fmla="*/ 2171700 h 4343400"/>
              <a:gd name="connsiteX6" fmla="*/ 0 w 4419600"/>
              <a:gd name="connsiteY6" fmla="*/ 0 h 4343400"/>
              <a:gd name="connsiteX0" fmla="*/ 0 w 3895612"/>
              <a:gd name="connsiteY0" fmla="*/ 0 h 4343400"/>
              <a:gd name="connsiteX1" fmla="*/ 3895612 w 3895612"/>
              <a:gd name="connsiteY1" fmla="*/ 0 h 4343400"/>
              <a:gd name="connsiteX2" fmla="*/ 3895612 w 3895612"/>
              <a:gd name="connsiteY2" fmla="*/ 4343400 h 4343400"/>
              <a:gd name="connsiteX3" fmla="*/ 0 w 3895612"/>
              <a:gd name="connsiteY3" fmla="*/ 4343400 h 4343400"/>
              <a:gd name="connsiteX4" fmla="*/ 523988 w 3895612"/>
              <a:gd name="connsiteY4" fmla="*/ 2171700 h 4343400"/>
              <a:gd name="connsiteX5" fmla="*/ 0 w 3895612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612" h="4343400">
                <a:moveTo>
                  <a:pt x="0" y="0"/>
                </a:moveTo>
                <a:lnTo>
                  <a:pt x="3895612" y="0"/>
                </a:lnTo>
                <a:lnTo>
                  <a:pt x="3895612" y="4343400"/>
                </a:lnTo>
                <a:lnTo>
                  <a:pt x="0" y="4343400"/>
                </a:lnTo>
                <a:lnTo>
                  <a:pt x="523988" y="21717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>
            <a:lvl1pPr marL="625475" indent="0" algn="r">
              <a:spcBef>
                <a:spcPts val="1200"/>
              </a:spcBef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1082675" indent="-246063"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2pPr>
            <a:lvl3pPr marL="1312863" indent="-246063"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3pPr>
            <a:lvl4pPr marL="1485900" indent="-209550"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4pPr>
            <a:lvl5pPr marL="1654175" indent="-209550">
              <a:defRPr kumimoji="0" lang="en-US" sz="2400" b="1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029200" y="3048000"/>
            <a:ext cx="39624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52400" y="2590800"/>
            <a:ext cx="4648200" cy="3657600"/>
          </a:xfrm>
          <a:prstGeom prst="homePlate">
            <a:avLst>
              <a:gd name="adj" fmla="val 1519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80000">
                <a:schemeClr val="bg1"/>
              </a:gs>
            </a:gsLst>
            <a:lin ang="54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rIns="365760">
            <a:normAutofit/>
          </a:bodyPr>
          <a:lstStyle>
            <a:lvl1pPr algn="r">
              <a:spcBef>
                <a:spcPts val="1200"/>
              </a:spcBef>
              <a:defRPr kumimoji="0" lang="en-US" sz="2400" b="1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52400" y="3048000"/>
            <a:ext cx="4191000" cy="320040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800" b="0"/>
            </a:lvl1pPr>
            <a:lvl2pPr>
              <a:defRPr sz="16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" y="1066800"/>
            <a:ext cx="8839200" cy="1523999"/>
          </a:xfrm>
          <a:custGeom>
            <a:avLst/>
            <a:gdLst>
              <a:gd name="connsiteX0" fmla="*/ 0 w 8839200"/>
              <a:gd name="connsiteY0" fmla="*/ 0 h 1676400"/>
              <a:gd name="connsiteX1" fmla="*/ 1473200 w 8839200"/>
              <a:gd name="connsiteY1" fmla="*/ 0 h 1676400"/>
              <a:gd name="connsiteX2" fmla="*/ 1473200 w 8839200"/>
              <a:gd name="connsiteY2" fmla="*/ 0 h 1676400"/>
              <a:gd name="connsiteX3" fmla="*/ 3683000 w 8839200"/>
              <a:gd name="connsiteY3" fmla="*/ 0 h 1676400"/>
              <a:gd name="connsiteX4" fmla="*/ 8839200 w 8839200"/>
              <a:gd name="connsiteY4" fmla="*/ 0 h 1676400"/>
              <a:gd name="connsiteX5" fmla="*/ 8839200 w 8839200"/>
              <a:gd name="connsiteY5" fmla="*/ 977900 h 1676400"/>
              <a:gd name="connsiteX6" fmla="*/ 8839200 w 8839200"/>
              <a:gd name="connsiteY6" fmla="*/ 977900 h 1676400"/>
              <a:gd name="connsiteX7" fmla="*/ 8839200 w 8839200"/>
              <a:gd name="connsiteY7" fmla="*/ 1397000 h 1676400"/>
              <a:gd name="connsiteX8" fmla="*/ 8839200 w 8839200"/>
              <a:gd name="connsiteY8" fmla="*/ 1676400 h 1676400"/>
              <a:gd name="connsiteX9" fmla="*/ 3683000 w 8839200"/>
              <a:gd name="connsiteY9" fmla="*/ 1676400 h 1676400"/>
              <a:gd name="connsiteX10" fmla="*/ 2501935 w 8839200"/>
              <a:gd name="connsiteY10" fmla="*/ 2087269 h 1676400"/>
              <a:gd name="connsiteX11" fmla="*/ 1473200 w 8839200"/>
              <a:gd name="connsiteY11" fmla="*/ 1676400 h 1676400"/>
              <a:gd name="connsiteX12" fmla="*/ 0 w 8839200"/>
              <a:gd name="connsiteY12" fmla="*/ 1676400 h 1676400"/>
              <a:gd name="connsiteX13" fmla="*/ 0 w 8839200"/>
              <a:gd name="connsiteY13" fmla="*/ 1397000 h 1676400"/>
              <a:gd name="connsiteX14" fmla="*/ 0 w 8839200"/>
              <a:gd name="connsiteY14" fmla="*/ 977900 h 1676400"/>
              <a:gd name="connsiteX15" fmla="*/ 0 w 8839200"/>
              <a:gd name="connsiteY15" fmla="*/ 977900 h 1676400"/>
              <a:gd name="connsiteX16" fmla="*/ 0 w 8839200"/>
              <a:gd name="connsiteY16" fmla="*/ 0 h 1676400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1473200 w 8839200"/>
              <a:gd name="connsiteY11" fmla="*/ 1676400 h 2087269"/>
              <a:gd name="connsiteX12" fmla="*/ 698500 w 8839200"/>
              <a:gd name="connsiteY12" fmla="*/ 1676400 h 2087269"/>
              <a:gd name="connsiteX13" fmla="*/ 0 w 8839200"/>
              <a:gd name="connsiteY13" fmla="*/ 1676400 h 2087269"/>
              <a:gd name="connsiteX14" fmla="*/ 0 w 8839200"/>
              <a:gd name="connsiteY14" fmla="*/ 1397000 h 2087269"/>
              <a:gd name="connsiteX15" fmla="*/ 0 w 8839200"/>
              <a:gd name="connsiteY15" fmla="*/ 977900 h 2087269"/>
              <a:gd name="connsiteX16" fmla="*/ 0 w 8839200"/>
              <a:gd name="connsiteY16" fmla="*/ 977900 h 2087269"/>
              <a:gd name="connsiteX17" fmla="*/ 0 w 8839200"/>
              <a:gd name="connsiteY17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1016000 w 8839200"/>
              <a:gd name="connsiteY11" fmla="*/ 1676400 h 2087269"/>
              <a:gd name="connsiteX12" fmla="*/ 698500 w 8839200"/>
              <a:gd name="connsiteY12" fmla="*/ 1676400 h 2087269"/>
              <a:gd name="connsiteX13" fmla="*/ 0 w 8839200"/>
              <a:gd name="connsiteY13" fmla="*/ 1676400 h 2087269"/>
              <a:gd name="connsiteX14" fmla="*/ 0 w 8839200"/>
              <a:gd name="connsiteY14" fmla="*/ 1397000 h 2087269"/>
              <a:gd name="connsiteX15" fmla="*/ 0 w 8839200"/>
              <a:gd name="connsiteY15" fmla="*/ 977900 h 2087269"/>
              <a:gd name="connsiteX16" fmla="*/ 0 w 8839200"/>
              <a:gd name="connsiteY16" fmla="*/ 977900 h 2087269"/>
              <a:gd name="connsiteX17" fmla="*/ 0 w 8839200"/>
              <a:gd name="connsiteY17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10160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3683000 w 8839200"/>
              <a:gd name="connsiteY9" fmla="*/ 1676400 h 2087269"/>
              <a:gd name="connsiteX10" fmla="*/ 25019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25019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95500"/>
              <a:gd name="connsiteX1" fmla="*/ 1473200 w 8839200"/>
              <a:gd name="connsiteY1" fmla="*/ 0 h 2095500"/>
              <a:gd name="connsiteX2" fmla="*/ 1473200 w 8839200"/>
              <a:gd name="connsiteY2" fmla="*/ 0 h 2095500"/>
              <a:gd name="connsiteX3" fmla="*/ 3683000 w 8839200"/>
              <a:gd name="connsiteY3" fmla="*/ 0 h 2095500"/>
              <a:gd name="connsiteX4" fmla="*/ 8839200 w 8839200"/>
              <a:gd name="connsiteY4" fmla="*/ 0 h 2095500"/>
              <a:gd name="connsiteX5" fmla="*/ 8839200 w 8839200"/>
              <a:gd name="connsiteY5" fmla="*/ 977900 h 2095500"/>
              <a:gd name="connsiteX6" fmla="*/ 8839200 w 8839200"/>
              <a:gd name="connsiteY6" fmla="*/ 977900 h 2095500"/>
              <a:gd name="connsiteX7" fmla="*/ 8839200 w 8839200"/>
              <a:gd name="connsiteY7" fmla="*/ 1397000 h 2095500"/>
              <a:gd name="connsiteX8" fmla="*/ 8839200 w 8839200"/>
              <a:gd name="connsiteY8" fmla="*/ 1676400 h 2095500"/>
              <a:gd name="connsiteX9" fmla="*/ 2387600 w 8839200"/>
              <a:gd name="connsiteY9" fmla="*/ 1676400 h 2095500"/>
              <a:gd name="connsiteX10" fmla="*/ 2501935 w 8839200"/>
              <a:gd name="connsiteY10" fmla="*/ 2087269 h 2095500"/>
              <a:gd name="connsiteX11" fmla="*/ 1181100 w 8839200"/>
              <a:gd name="connsiteY11" fmla="*/ 2095500 h 2095500"/>
              <a:gd name="connsiteX12" fmla="*/ 482600 w 8839200"/>
              <a:gd name="connsiteY12" fmla="*/ 1676400 h 2095500"/>
              <a:gd name="connsiteX13" fmla="*/ 0 w 8839200"/>
              <a:gd name="connsiteY13" fmla="*/ 1676400 h 2095500"/>
              <a:gd name="connsiteX14" fmla="*/ 0 w 8839200"/>
              <a:gd name="connsiteY14" fmla="*/ 1397000 h 2095500"/>
              <a:gd name="connsiteX15" fmla="*/ 0 w 8839200"/>
              <a:gd name="connsiteY15" fmla="*/ 977900 h 2095500"/>
              <a:gd name="connsiteX16" fmla="*/ 0 w 8839200"/>
              <a:gd name="connsiteY16" fmla="*/ 977900 h 2095500"/>
              <a:gd name="connsiteX17" fmla="*/ 0 w 8839200"/>
              <a:gd name="connsiteY17" fmla="*/ 0 h 2095500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25019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14351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2087269"/>
              <a:gd name="connsiteX1" fmla="*/ 1473200 w 8839200"/>
              <a:gd name="connsiteY1" fmla="*/ 0 h 2087269"/>
              <a:gd name="connsiteX2" fmla="*/ 1473200 w 8839200"/>
              <a:gd name="connsiteY2" fmla="*/ 0 h 2087269"/>
              <a:gd name="connsiteX3" fmla="*/ 3683000 w 8839200"/>
              <a:gd name="connsiteY3" fmla="*/ 0 h 2087269"/>
              <a:gd name="connsiteX4" fmla="*/ 8839200 w 8839200"/>
              <a:gd name="connsiteY4" fmla="*/ 0 h 2087269"/>
              <a:gd name="connsiteX5" fmla="*/ 8839200 w 8839200"/>
              <a:gd name="connsiteY5" fmla="*/ 977900 h 2087269"/>
              <a:gd name="connsiteX6" fmla="*/ 8839200 w 8839200"/>
              <a:gd name="connsiteY6" fmla="*/ 977900 h 2087269"/>
              <a:gd name="connsiteX7" fmla="*/ 8839200 w 8839200"/>
              <a:gd name="connsiteY7" fmla="*/ 1397000 h 2087269"/>
              <a:gd name="connsiteX8" fmla="*/ 8839200 w 8839200"/>
              <a:gd name="connsiteY8" fmla="*/ 1676400 h 2087269"/>
              <a:gd name="connsiteX9" fmla="*/ 2387600 w 8839200"/>
              <a:gd name="connsiteY9" fmla="*/ 1676400 h 2087269"/>
              <a:gd name="connsiteX10" fmla="*/ 1435135 w 8839200"/>
              <a:gd name="connsiteY10" fmla="*/ 2087269 h 2087269"/>
              <a:gd name="connsiteX11" fmla="*/ 482600 w 8839200"/>
              <a:gd name="connsiteY11" fmla="*/ 1676400 h 2087269"/>
              <a:gd name="connsiteX12" fmla="*/ 0 w 8839200"/>
              <a:gd name="connsiteY12" fmla="*/ 1676400 h 2087269"/>
              <a:gd name="connsiteX13" fmla="*/ 0 w 8839200"/>
              <a:gd name="connsiteY13" fmla="*/ 1397000 h 2087269"/>
              <a:gd name="connsiteX14" fmla="*/ 0 w 8839200"/>
              <a:gd name="connsiteY14" fmla="*/ 977900 h 2087269"/>
              <a:gd name="connsiteX15" fmla="*/ 0 w 8839200"/>
              <a:gd name="connsiteY15" fmla="*/ 977900 h 2087269"/>
              <a:gd name="connsiteX16" fmla="*/ 0 w 8839200"/>
              <a:gd name="connsiteY16" fmla="*/ 0 h 2087269"/>
              <a:gd name="connsiteX0" fmla="*/ 0 w 8839200"/>
              <a:gd name="connsiteY0" fmla="*/ 0 h 1858669"/>
              <a:gd name="connsiteX1" fmla="*/ 1473200 w 8839200"/>
              <a:gd name="connsiteY1" fmla="*/ 0 h 1858669"/>
              <a:gd name="connsiteX2" fmla="*/ 1473200 w 8839200"/>
              <a:gd name="connsiteY2" fmla="*/ 0 h 1858669"/>
              <a:gd name="connsiteX3" fmla="*/ 3683000 w 8839200"/>
              <a:gd name="connsiteY3" fmla="*/ 0 h 1858669"/>
              <a:gd name="connsiteX4" fmla="*/ 8839200 w 8839200"/>
              <a:gd name="connsiteY4" fmla="*/ 0 h 1858669"/>
              <a:gd name="connsiteX5" fmla="*/ 8839200 w 8839200"/>
              <a:gd name="connsiteY5" fmla="*/ 977900 h 1858669"/>
              <a:gd name="connsiteX6" fmla="*/ 8839200 w 8839200"/>
              <a:gd name="connsiteY6" fmla="*/ 977900 h 1858669"/>
              <a:gd name="connsiteX7" fmla="*/ 8839200 w 8839200"/>
              <a:gd name="connsiteY7" fmla="*/ 1397000 h 1858669"/>
              <a:gd name="connsiteX8" fmla="*/ 8839200 w 8839200"/>
              <a:gd name="connsiteY8" fmla="*/ 1676400 h 1858669"/>
              <a:gd name="connsiteX9" fmla="*/ 2387600 w 8839200"/>
              <a:gd name="connsiteY9" fmla="*/ 1676400 h 1858669"/>
              <a:gd name="connsiteX10" fmla="*/ 1435135 w 8839200"/>
              <a:gd name="connsiteY10" fmla="*/ 1858669 h 1858669"/>
              <a:gd name="connsiteX11" fmla="*/ 482600 w 8839200"/>
              <a:gd name="connsiteY11" fmla="*/ 1676400 h 1858669"/>
              <a:gd name="connsiteX12" fmla="*/ 0 w 8839200"/>
              <a:gd name="connsiteY12" fmla="*/ 1676400 h 1858669"/>
              <a:gd name="connsiteX13" fmla="*/ 0 w 8839200"/>
              <a:gd name="connsiteY13" fmla="*/ 1397000 h 1858669"/>
              <a:gd name="connsiteX14" fmla="*/ 0 w 8839200"/>
              <a:gd name="connsiteY14" fmla="*/ 977900 h 1858669"/>
              <a:gd name="connsiteX15" fmla="*/ 0 w 8839200"/>
              <a:gd name="connsiteY15" fmla="*/ 977900 h 1858669"/>
              <a:gd name="connsiteX16" fmla="*/ 0 w 8839200"/>
              <a:gd name="connsiteY16" fmla="*/ 0 h 1858669"/>
              <a:gd name="connsiteX0" fmla="*/ 0 w 8839200"/>
              <a:gd name="connsiteY0" fmla="*/ 0 h 1858669"/>
              <a:gd name="connsiteX1" fmla="*/ 1473200 w 8839200"/>
              <a:gd name="connsiteY1" fmla="*/ 0 h 1858669"/>
              <a:gd name="connsiteX2" fmla="*/ 1473200 w 8839200"/>
              <a:gd name="connsiteY2" fmla="*/ 0 h 1858669"/>
              <a:gd name="connsiteX3" fmla="*/ 3683000 w 8839200"/>
              <a:gd name="connsiteY3" fmla="*/ 0 h 1858669"/>
              <a:gd name="connsiteX4" fmla="*/ 8839200 w 8839200"/>
              <a:gd name="connsiteY4" fmla="*/ 0 h 1858669"/>
              <a:gd name="connsiteX5" fmla="*/ 8839200 w 8839200"/>
              <a:gd name="connsiteY5" fmla="*/ 977900 h 1858669"/>
              <a:gd name="connsiteX6" fmla="*/ 8839200 w 8839200"/>
              <a:gd name="connsiteY6" fmla="*/ 977900 h 1858669"/>
              <a:gd name="connsiteX7" fmla="*/ 8839200 w 8839200"/>
              <a:gd name="connsiteY7" fmla="*/ 1397000 h 1858669"/>
              <a:gd name="connsiteX8" fmla="*/ 8839200 w 8839200"/>
              <a:gd name="connsiteY8" fmla="*/ 1676400 h 1858669"/>
              <a:gd name="connsiteX9" fmla="*/ 2387600 w 8839200"/>
              <a:gd name="connsiteY9" fmla="*/ 1676400 h 1858669"/>
              <a:gd name="connsiteX10" fmla="*/ 1435135 w 8839200"/>
              <a:gd name="connsiteY10" fmla="*/ 1858669 h 1858669"/>
              <a:gd name="connsiteX11" fmla="*/ 482600 w 8839200"/>
              <a:gd name="connsiteY11" fmla="*/ 1676400 h 1858669"/>
              <a:gd name="connsiteX12" fmla="*/ 0 w 8839200"/>
              <a:gd name="connsiteY12" fmla="*/ 1676400 h 1858669"/>
              <a:gd name="connsiteX13" fmla="*/ 0 w 8839200"/>
              <a:gd name="connsiteY13" fmla="*/ 1397000 h 1858669"/>
              <a:gd name="connsiteX14" fmla="*/ 0 w 8839200"/>
              <a:gd name="connsiteY14" fmla="*/ 977900 h 1858669"/>
              <a:gd name="connsiteX15" fmla="*/ 0 w 8839200"/>
              <a:gd name="connsiteY15" fmla="*/ 977900 h 1858669"/>
              <a:gd name="connsiteX16" fmla="*/ 0 w 8839200"/>
              <a:gd name="connsiteY16" fmla="*/ 0 h 1858669"/>
              <a:gd name="connsiteX0" fmla="*/ 0 w 8839200"/>
              <a:gd name="connsiteY0" fmla="*/ 0 h 1858669"/>
              <a:gd name="connsiteX1" fmla="*/ 1473200 w 8839200"/>
              <a:gd name="connsiteY1" fmla="*/ 0 h 1858669"/>
              <a:gd name="connsiteX2" fmla="*/ 1473200 w 8839200"/>
              <a:gd name="connsiteY2" fmla="*/ 0 h 1858669"/>
              <a:gd name="connsiteX3" fmla="*/ 3683000 w 8839200"/>
              <a:gd name="connsiteY3" fmla="*/ 0 h 1858669"/>
              <a:gd name="connsiteX4" fmla="*/ 8839200 w 8839200"/>
              <a:gd name="connsiteY4" fmla="*/ 0 h 1858669"/>
              <a:gd name="connsiteX5" fmla="*/ 8839200 w 8839200"/>
              <a:gd name="connsiteY5" fmla="*/ 977900 h 1858669"/>
              <a:gd name="connsiteX6" fmla="*/ 8839200 w 8839200"/>
              <a:gd name="connsiteY6" fmla="*/ 977900 h 1858669"/>
              <a:gd name="connsiteX7" fmla="*/ 8839200 w 8839200"/>
              <a:gd name="connsiteY7" fmla="*/ 1397000 h 1858669"/>
              <a:gd name="connsiteX8" fmla="*/ 8839200 w 8839200"/>
              <a:gd name="connsiteY8" fmla="*/ 1676400 h 1858669"/>
              <a:gd name="connsiteX9" fmla="*/ 2387600 w 8839200"/>
              <a:gd name="connsiteY9" fmla="*/ 1676400 h 1858669"/>
              <a:gd name="connsiteX10" fmla="*/ 1384335 w 8839200"/>
              <a:gd name="connsiteY10" fmla="*/ 1858669 h 1858669"/>
              <a:gd name="connsiteX11" fmla="*/ 482600 w 8839200"/>
              <a:gd name="connsiteY11" fmla="*/ 1676400 h 1858669"/>
              <a:gd name="connsiteX12" fmla="*/ 0 w 8839200"/>
              <a:gd name="connsiteY12" fmla="*/ 1676400 h 1858669"/>
              <a:gd name="connsiteX13" fmla="*/ 0 w 8839200"/>
              <a:gd name="connsiteY13" fmla="*/ 1397000 h 1858669"/>
              <a:gd name="connsiteX14" fmla="*/ 0 w 8839200"/>
              <a:gd name="connsiteY14" fmla="*/ 977900 h 1858669"/>
              <a:gd name="connsiteX15" fmla="*/ 0 w 8839200"/>
              <a:gd name="connsiteY15" fmla="*/ 977900 h 1858669"/>
              <a:gd name="connsiteX16" fmla="*/ 0 w 8839200"/>
              <a:gd name="connsiteY16" fmla="*/ 0 h 1858669"/>
              <a:gd name="connsiteX0" fmla="*/ 0 w 8839200"/>
              <a:gd name="connsiteY0" fmla="*/ 0 h 1939481"/>
              <a:gd name="connsiteX1" fmla="*/ 1473200 w 8839200"/>
              <a:gd name="connsiteY1" fmla="*/ 0 h 1939481"/>
              <a:gd name="connsiteX2" fmla="*/ 1473200 w 8839200"/>
              <a:gd name="connsiteY2" fmla="*/ 0 h 1939481"/>
              <a:gd name="connsiteX3" fmla="*/ 3683000 w 8839200"/>
              <a:gd name="connsiteY3" fmla="*/ 0 h 1939481"/>
              <a:gd name="connsiteX4" fmla="*/ 8839200 w 8839200"/>
              <a:gd name="connsiteY4" fmla="*/ 0 h 1939481"/>
              <a:gd name="connsiteX5" fmla="*/ 8839200 w 8839200"/>
              <a:gd name="connsiteY5" fmla="*/ 977900 h 1939481"/>
              <a:gd name="connsiteX6" fmla="*/ 8839200 w 8839200"/>
              <a:gd name="connsiteY6" fmla="*/ 977900 h 1939481"/>
              <a:gd name="connsiteX7" fmla="*/ 8839200 w 8839200"/>
              <a:gd name="connsiteY7" fmla="*/ 1397000 h 1939481"/>
              <a:gd name="connsiteX8" fmla="*/ 8839200 w 8839200"/>
              <a:gd name="connsiteY8" fmla="*/ 1676400 h 1939481"/>
              <a:gd name="connsiteX9" fmla="*/ 2387600 w 8839200"/>
              <a:gd name="connsiteY9" fmla="*/ 1676400 h 1939481"/>
              <a:gd name="connsiteX10" fmla="*/ 1409735 w 8839200"/>
              <a:gd name="connsiteY10" fmla="*/ 1939481 h 1939481"/>
              <a:gd name="connsiteX11" fmla="*/ 482600 w 8839200"/>
              <a:gd name="connsiteY11" fmla="*/ 1676400 h 1939481"/>
              <a:gd name="connsiteX12" fmla="*/ 0 w 8839200"/>
              <a:gd name="connsiteY12" fmla="*/ 1676400 h 1939481"/>
              <a:gd name="connsiteX13" fmla="*/ 0 w 8839200"/>
              <a:gd name="connsiteY13" fmla="*/ 1397000 h 1939481"/>
              <a:gd name="connsiteX14" fmla="*/ 0 w 8839200"/>
              <a:gd name="connsiteY14" fmla="*/ 977900 h 1939481"/>
              <a:gd name="connsiteX15" fmla="*/ 0 w 8839200"/>
              <a:gd name="connsiteY15" fmla="*/ 977900 h 1939481"/>
              <a:gd name="connsiteX16" fmla="*/ 0 w 8839200"/>
              <a:gd name="connsiteY16" fmla="*/ 0 h 193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39200" h="1939481">
                <a:moveTo>
                  <a:pt x="0" y="0"/>
                </a:moveTo>
                <a:lnTo>
                  <a:pt x="1473200" y="0"/>
                </a:lnTo>
                <a:lnTo>
                  <a:pt x="1473200" y="0"/>
                </a:lnTo>
                <a:lnTo>
                  <a:pt x="3683000" y="0"/>
                </a:lnTo>
                <a:lnTo>
                  <a:pt x="8839200" y="0"/>
                </a:lnTo>
                <a:lnTo>
                  <a:pt x="8839200" y="977900"/>
                </a:lnTo>
                <a:lnTo>
                  <a:pt x="8839200" y="977900"/>
                </a:lnTo>
                <a:lnTo>
                  <a:pt x="8839200" y="1397000"/>
                </a:lnTo>
                <a:lnTo>
                  <a:pt x="8839200" y="1676400"/>
                </a:lnTo>
                <a:lnTo>
                  <a:pt x="2387600" y="1676400"/>
                </a:lnTo>
                <a:lnTo>
                  <a:pt x="1409735" y="1939481"/>
                </a:lnTo>
                <a:lnTo>
                  <a:pt x="482600" y="1676400"/>
                </a:lnTo>
                <a:lnTo>
                  <a:pt x="0" y="1676400"/>
                </a:lnTo>
                <a:lnTo>
                  <a:pt x="0" y="1397000"/>
                </a:lnTo>
                <a:lnTo>
                  <a:pt x="0" y="977900"/>
                </a:lnTo>
                <a:lnTo>
                  <a:pt x="0" y="9779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33000">
                <a:srgbClr val="FFC1C1"/>
              </a:gs>
              <a:gs pos="80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274320">
            <a:normAutofit/>
          </a:bodyPr>
          <a:lstStyle>
            <a:lvl1pPr algn="ctr">
              <a:defRPr sz="2400" b="1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62000" y="1523999"/>
            <a:ext cx="7620000" cy="838200"/>
          </a:xfrm>
        </p:spPr>
        <p:txBody>
          <a:bodyPr anchor="ctr"/>
          <a:lstStyle>
            <a:lvl1pPr algn="ctr">
              <a:defRPr kumimoji="0" lang="en-US" sz="2400" b="0" kern="1200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srgbClr val="48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2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191D-5A66-4F9F-B656-347847BEF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" y="1371600"/>
            <a:ext cx="4038600" cy="4572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B050"/>
                </a:solidFill>
                <a:effectLst>
                  <a:outerShdw blurRad="50800" dist="38100" dir="5400000" algn="t" rotWithShape="0">
                    <a:srgbClr val="92D050">
                      <a:alpha val="4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19600" y="1371600"/>
            <a:ext cx="4572000" cy="4572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B88C00"/>
                </a:solidFill>
                <a:effectLst>
                  <a:outerShdw blurRad="50800" dist="38100" dir="5400000" algn="t" rotWithShape="0">
                    <a:srgbClr val="FFC000">
                      <a:alpha val="40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152400" y="1905000"/>
            <a:ext cx="4648200" cy="4343400"/>
          </a:xfrm>
          <a:prstGeom prst="homePlate">
            <a:avLst>
              <a:gd name="adj" fmla="val 15190"/>
            </a:avLst>
          </a:prstGeom>
          <a:gradFill>
            <a:gsLst>
              <a:gs pos="0">
                <a:srgbClr val="92D050"/>
              </a:gs>
              <a:gs pos="43000">
                <a:srgbClr val="C0E399"/>
              </a:gs>
              <a:gs pos="93000">
                <a:srgbClr val="E9F5DB"/>
              </a:gs>
              <a:gs pos="100000">
                <a:srgbClr val="F5FBEF"/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anchor="ctr">
            <a:normAutofit/>
          </a:bodyPr>
          <a:lstStyle>
            <a:lvl1pPr>
              <a:spcBef>
                <a:spcPts val="1200"/>
              </a:spcBef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419600" y="1905000"/>
            <a:ext cx="4572000" cy="4343400"/>
          </a:xfrm>
          <a:custGeom>
            <a:avLst/>
            <a:gdLst>
              <a:gd name="connsiteX0" fmla="*/ 0 w 4419600"/>
              <a:gd name="connsiteY0" fmla="*/ 0 h 4343400"/>
              <a:gd name="connsiteX1" fmla="*/ 3895612 w 4419600"/>
              <a:gd name="connsiteY1" fmla="*/ 0 h 4343400"/>
              <a:gd name="connsiteX2" fmla="*/ 4419600 w 4419600"/>
              <a:gd name="connsiteY2" fmla="*/ 2171700 h 4343400"/>
              <a:gd name="connsiteX3" fmla="*/ 3895612 w 4419600"/>
              <a:gd name="connsiteY3" fmla="*/ 4343400 h 4343400"/>
              <a:gd name="connsiteX4" fmla="*/ 0 w 4419600"/>
              <a:gd name="connsiteY4" fmla="*/ 4343400 h 4343400"/>
              <a:gd name="connsiteX5" fmla="*/ 523988 w 4419600"/>
              <a:gd name="connsiteY5" fmla="*/ 2171700 h 4343400"/>
              <a:gd name="connsiteX6" fmla="*/ 0 w 4419600"/>
              <a:gd name="connsiteY6" fmla="*/ 0 h 4343400"/>
              <a:gd name="connsiteX0" fmla="*/ 0 w 3895612"/>
              <a:gd name="connsiteY0" fmla="*/ 0 h 4343400"/>
              <a:gd name="connsiteX1" fmla="*/ 3895612 w 3895612"/>
              <a:gd name="connsiteY1" fmla="*/ 0 h 4343400"/>
              <a:gd name="connsiteX2" fmla="*/ 3895612 w 3895612"/>
              <a:gd name="connsiteY2" fmla="*/ 4343400 h 4343400"/>
              <a:gd name="connsiteX3" fmla="*/ 0 w 3895612"/>
              <a:gd name="connsiteY3" fmla="*/ 4343400 h 4343400"/>
              <a:gd name="connsiteX4" fmla="*/ 523988 w 3895612"/>
              <a:gd name="connsiteY4" fmla="*/ 2171700 h 4343400"/>
              <a:gd name="connsiteX5" fmla="*/ 0 w 3895612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5612" h="4343400">
                <a:moveTo>
                  <a:pt x="0" y="0"/>
                </a:moveTo>
                <a:lnTo>
                  <a:pt x="3895612" y="0"/>
                </a:lnTo>
                <a:lnTo>
                  <a:pt x="3895612" y="4343400"/>
                </a:lnTo>
                <a:lnTo>
                  <a:pt x="0" y="4343400"/>
                </a:lnTo>
                <a:lnTo>
                  <a:pt x="523988" y="21717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43000">
                <a:srgbClr val="FFE79B"/>
              </a:gs>
              <a:gs pos="93000">
                <a:srgbClr val="FFF4D1"/>
              </a:gs>
              <a:gs pos="100000">
                <a:srgbClr val="FFF7DD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625475" indent="0">
              <a:spcBef>
                <a:spcPts val="1200"/>
              </a:spcBef>
              <a:defRPr sz="2000"/>
            </a:lvl1pPr>
            <a:lvl2pPr marL="1082675" indent="-246063">
              <a:defRPr sz="1600"/>
            </a:lvl2pPr>
            <a:lvl3pPr marL="1312863" indent="-246063">
              <a:defRPr sz="1600"/>
            </a:lvl3pPr>
            <a:lvl4pPr marL="1485900" indent="-209550">
              <a:defRPr sz="1400"/>
            </a:lvl4pPr>
            <a:lvl5pPr marL="1654175" indent="-2095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DE5C-C41D-4416-A6DB-C0AB1666B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7BB6-52CA-4445-9BF0-032565B5E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1EE3-D34F-45A1-85D6-5CF0EF3CE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2291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06680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4040188" cy="4607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607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DE01-9AB7-4EBD-88DD-6B4BA9352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B246-713E-4D7A-82D9-0B59D94E1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  <a:prstGeom prst="rect">
            <a:avLst/>
          </a:prstGeom>
        </p:spPr>
        <p:txBody>
          <a:bodyPr vert="horz" lIns="91440" tIns="91440" rIns="0" bIns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791200" y="6492875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1288"/>
            <a:ext cx="5334000" cy="365125"/>
          </a:xfrm>
          <a:prstGeom prst="rect">
            <a:avLst/>
          </a:prstGeom>
        </p:spPr>
        <p:txBody>
          <a:bodyPr vert="horz" lIns="54864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91288"/>
            <a:ext cx="762000" cy="365125"/>
          </a:xfrm>
          <a:prstGeom prst="rect">
            <a:avLst/>
          </a:prstGeom>
        </p:spPr>
        <p:txBody>
          <a:bodyPr vert="horz" lIns="0" tIns="0" rIns="27432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19B655-57B0-4C27-B0BB-C79765DAF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34" name="Picture 12" descr="doc_logo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6200" y="155575"/>
            <a:ext cx="3762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8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77838" y="152400"/>
            <a:ext cx="379412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 rot="18900000">
            <a:off x="6248400" y="51054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DDDDDD"/>
                </a:solidFill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1" r:id="rId2"/>
    <p:sldLayoutId id="2147483812" r:id="rId3"/>
    <p:sldLayoutId id="2147483813" r:id="rId4"/>
    <p:sldLayoutId id="2147483814" r:id="rId5"/>
    <p:sldLayoutId id="2147483829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25" r:id="rId23"/>
    <p:sldLayoutId id="2147483826" r:id="rId24"/>
    <p:sldLayoutId id="2147483838" r:id="rId25"/>
    <p:sldLayoutId id="2147483839" r:id="rId26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83763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83763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5000"/>
        <a:buBlip>
          <a:blip r:embed="rId3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0000"/>
        <a:buBlip>
          <a:blip r:embed="rId3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0"/>
        </a:spcBef>
        <a:spcAft>
          <a:spcPct val="0"/>
        </a:spcAft>
        <a:buClr>
          <a:srgbClr val="0BD0D9"/>
        </a:buClr>
        <a:buSzPct val="65000"/>
        <a:buBlip>
          <a:blip r:embed="rId32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0"/>
        </a:spcBef>
        <a:spcAft>
          <a:spcPct val="0"/>
        </a:spcAft>
        <a:buClr>
          <a:srgbClr val="10CF9B"/>
        </a:buClr>
        <a:buSzPct val="65000"/>
        <a:buBlip>
          <a:blip r:embed="rId32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62100"/>
            <a:ext cx="9144000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Improved Situational Awareness and Understanding using Unmanned Aircraft Systems (UAS)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28975"/>
            <a:ext cx="9144000" cy="1752600"/>
          </a:xfrm>
        </p:spPr>
        <p:txBody>
          <a:bodyPr/>
          <a:lstStyle/>
          <a:p>
            <a:pPr marR="0"/>
            <a:endParaRPr lang="en-US" b="1" dirty="0" smtClean="0">
              <a:latin typeface="Arial Black" pitchFamily="34" charset="0"/>
            </a:endParaRPr>
          </a:p>
          <a:p>
            <a:pPr marR="0"/>
            <a:endParaRPr lang="en-US" b="1" dirty="0" smtClean="0">
              <a:latin typeface="Arial Black" pitchFamily="34" charset="0"/>
            </a:endParaRPr>
          </a:p>
          <a:p>
            <a:pPr marR="0" algn="ctr"/>
            <a:r>
              <a:rPr lang="en-US" sz="2800" b="1" dirty="0" smtClean="0"/>
              <a:t>Robbie Hood</a:t>
            </a:r>
          </a:p>
          <a:p>
            <a:pPr marR="0" algn="ctr"/>
            <a:r>
              <a:rPr lang="en-US" sz="2800" b="1" dirty="0" smtClean="0"/>
              <a:t>Office of Oceanic and Atmospheric Research</a:t>
            </a:r>
          </a:p>
          <a:p>
            <a:pPr marR="0" algn="ctr"/>
            <a:r>
              <a:rPr lang="en-US" sz="2800" b="1" dirty="0" smtClean="0"/>
              <a:t>3 November 2010</a:t>
            </a:r>
            <a:endParaRPr lang="en-US" sz="2800" b="1" dirty="0" smtClean="0"/>
          </a:p>
          <a:p>
            <a:pPr marR="0"/>
            <a:endParaRPr lang="en-US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 descr="GLOPAC ICE APRIL23acam-20100423_10_00_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249" y="4924063"/>
            <a:ext cx="14478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Arctic24hrflight.png"/>
          <p:cNvPicPr>
            <a:picLocks noChangeAspect="1"/>
          </p:cNvPicPr>
          <p:nvPr/>
        </p:nvPicPr>
        <p:blipFill>
          <a:blip r:embed="rId4"/>
          <a:srcRect l="19565" r="13045"/>
          <a:stretch>
            <a:fillRect/>
          </a:stretch>
        </p:blipFill>
        <p:spPr bwMode="auto">
          <a:xfrm>
            <a:off x="152400" y="1143000"/>
            <a:ext cx="11477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7" descr="04232010_155645.pct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4049" y="4924063"/>
            <a:ext cx="14335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171450"/>
            <a:ext cx="6553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High Altitude UAS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Science Capability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602849" y="6067063"/>
            <a:ext cx="3505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High definition visible images of sea ice  captured by NASA Airborne Compact Atmospheric </a:t>
            </a:r>
            <a:r>
              <a:rPr lang="en-US" sz="1100" b="1" dirty="0" err="1">
                <a:latin typeface="Calibri" pitchFamily="34" charset="0"/>
              </a:rPr>
              <a:t>Mapper</a:t>
            </a:r>
            <a:endParaRPr lang="en-US" sz="1100" b="1" dirty="0">
              <a:latin typeface="Calibri" pitchFamily="34" charset="0"/>
            </a:endParaRPr>
          </a:p>
        </p:txBody>
      </p:sp>
      <p:pic>
        <p:nvPicPr>
          <p:cNvPr id="11" name="Picture 28" descr="0604pt106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733800"/>
            <a:ext cx="31496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4" descr="Aer2010042409_path.pdf"/>
          <p:cNvPicPr preferRelativeResize="0">
            <a:picLocks noChangeAspect="1"/>
          </p:cNvPicPr>
          <p:nvPr/>
        </p:nvPicPr>
        <p:blipFill>
          <a:blip r:embed="rId7"/>
          <a:srcRect l="8432" t="13930" r="51373" b="53931"/>
          <a:stretch>
            <a:fillRect/>
          </a:stretch>
        </p:blipFill>
        <p:spPr bwMode="auto">
          <a:xfrm>
            <a:off x="5715000" y="1143000"/>
            <a:ext cx="329406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32994" y="1159397"/>
            <a:ext cx="3876555" cy="33470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050" b="1" i="1" u="sng" dirty="0">
              <a:latin typeface="+mn-lt"/>
            </a:endParaRPr>
          </a:p>
          <a:p>
            <a:pPr>
              <a:defRPr/>
            </a:pPr>
            <a:r>
              <a:rPr lang="en-US" b="1" i="1" u="sng" dirty="0">
                <a:latin typeface="+mn-lt"/>
              </a:rPr>
              <a:t>23 April 2010 Global Hawk Accomplishments</a:t>
            </a:r>
          </a:p>
          <a:p>
            <a:pPr>
              <a:defRPr/>
            </a:pPr>
            <a:endParaRPr lang="en-US" b="1" i="1" u="sng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Partnership with NASA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  </a:t>
            </a:r>
            <a:r>
              <a:rPr lang="en-US" b="1" dirty="0">
                <a:latin typeface="+mn-lt"/>
              </a:rPr>
              <a:t>Flight endurance – 28.6 hrs; Flight range – 9700 nm;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atin typeface="+mn-lt"/>
              </a:rPr>
              <a:t>  Maximum altitude – 19.9km; Maximum latitude – 85N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atin typeface="+mn-lt"/>
              </a:rPr>
              <a:t>  First time any Global Hawk has ever traveled north of 70</a:t>
            </a:r>
          </a:p>
          <a:p>
            <a:pPr>
              <a:defRPr/>
            </a:pPr>
            <a:r>
              <a:rPr lang="en-US" b="1" dirty="0">
                <a:latin typeface="+mn-lt"/>
              </a:rPr>
              <a:t>      latitude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atin typeface="+mn-lt"/>
              </a:rPr>
              <a:t>  Collected, recorded, and relayed real-time readings of </a:t>
            </a:r>
            <a:r>
              <a:rPr lang="en-US" b="1" i="1" dirty="0">
                <a:latin typeface="+mn-lt"/>
              </a:rPr>
              <a:t>in</a:t>
            </a:r>
          </a:p>
          <a:p>
            <a:pPr>
              <a:defRPr/>
            </a:pPr>
            <a:r>
              <a:rPr lang="en-US" b="1" i="1" dirty="0">
                <a:latin typeface="+mn-lt"/>
              </a:rPr>
              <a:t>     situ </a:t>
            </a:r>
            <a:r>
              <a:rPr lang="en-US" b="1" dirty="0">
                <a:latin typeface="+mn-lt"/>
              </a:rPr>
              <a:t>stratospheric ozone, water vapor, methane, carbon</a:t>
            </a:r>
          </a:p>
          <a:p>
            <a:pPr>
              <a:defRPr/>
            </a:pPr>
            <a:r>
              <a:rPr lang="en-US" b="1" dirty="0">
                <a:latin typeface="+mn-lt"/>
              </a:rPr>
              <a:t>     monoxide, nitrous oxide, hydrogen, and sulfur</a:t>
            </a:r>
          </a:p>
          <a:p>
            <a:pPr>
              <a:defRPr/>
            </a:pPr>
            <a:r>
              <a:rPr lang="en-US" b="1" dirty="0">
                <a:latin typeface="+mn-lt"/>
              </a:rPr>
              <a:t>     </a:t>
            </a:r>
            <a:r>
              <a:rPr lang="en-US" b="1" dirty="0" err="1">
                <a:latin typeface="+mn-lt"/>
              </a:rPr>
              <a:t>hexofluoride</a:t>
            </a:r>
            <a:r>
              <a:rPr lang="en-US" b="1" dirty="0">
                <a:latin typeface="+mn-lt"/>
              </a:rPr>
              <a:t> concentrations along entire flight track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atin typeface="+mn-lt"/>
              </a:rPr>
              <a:t>  Captured high definition visible imagery of sea ice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atin typeface="+mn-lt"/>
              </a:rPr>
              <a:t>  Cloud Physics </a:t>
            </a:r>
            <a:r>
              <a:rPr lang="en-US" b="1" dirty="0" err="1">
                <a:latin typeface="+mn-lt"/>
              </a:rPr>
              <a:t>Lidar</a:t>
            </a:r>
            <a:r>
              <a:rPr lang="en-US" b="1" dirty="0">
                <a:latin typeface="+mn-lt"/>
              </a:rPr>
              <a:t> remotely sensed dust </a:t>
            </a:r>
          </a:p>
          <a:p>
            <a:pPr>
              <a:defRPr/>
            </a:pPr>
            <a:r>
              <a:rPr lang="en-US" b="1" dirty="0">
                <a:latin typeface="+mn-lt"/>
              </a:rPr>
              <a:t>      concentrations crossing the Pacific Ocean from </a:t>
            </a:r>
          </a:p>
          <a:p>
            <a:pPr>
              <a:defRPr/>
            </a:pPr>
            <a:r>
              <a:rPr lang="en-US" b="1" dirty="0">
                <a:latin typeface="+mn-lt"/>
              </a:rPr>
              <a:t>      31 March 2010 Gobi Desert dust storm</a:t>
            </a:r>
          </a:p>
          <a:p>
            <a:pPr>
              <a:defRPr/>
            </a:pPr>
            <a:r>
              <a:rPr lang="en-US" sz="1050" dirty="0">
                <a:latin typeface="+mn-lt"/>
              </a:rPr>
              <a:t> </a:t>
            </a:r>
          </a:p>
          <a:p>
            <a:pPr>
              <a:defRPr/>
            </a:pPr>
            <a:endParaRPr lang="en-US" sz="1050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7658100" y="2628900"/>
            <a:ext cx="2286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5029200"/>
            <a:ext cx="152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Dust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4114800"/>
            <a:ext cx="152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Dust -free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200" y="5257800"/>
            <a:ext cx="1066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Clouds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1200" y="1752600"/>
            <a:ext cx="1676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i="1" dirty="0">
                <a:latin typeface="+mn-lt"/>
              </a:rPr>
              <a:t>Clouds obscure dust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5000" y="2438400"/>
            <a:ext cx="1828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i="1" dirty="0">
                <a:latin typeface="+mn-lt"/>
              </a:rPr>
              <a:t>Dust plume moves east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0" y="2133600"/>
            <a:ext cx="1295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i="1" dirty="0">
                <a:latin typeface="+mn-lt"/>
              </a:rPr>
              <a:t>Mainly cloud free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781800" y="20574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81800" y="1981200"/>
            <a:ext cx="685800" cy="457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162800" y="2667000"/>
            <a:ext cx="4572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7734300" y="2400300"/>
            <a:ext cx="2286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1" name="TextBox 8"/>
          <p:cNvSpPr txBox="1">
            <a:spLocks noChangeArrowheads="1"/>
          </p:cNvSpPr>
          <p:nvPr/>
        </p:nvSpPr>
        <p:spPr bwMode="auto">
          <a:xfrm>
            <a:off x="6019800" y="3200400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NASA aerosol model forecast and Global Hawk flight track </a:t>
            </a:r>
          </a:p>
        </p:txBody>
      </p:sp>
      <p:sp>
        <p:nvSpPr>
          <p:cNvPr id="12312" name="TextBox 8"/>
          <p:cNvSpPr txBox="1">
            <a:spLocks noChangeArrowheads="1"/>
          </p:cNvSpPr>
          <p:nvPr/>
        </p:nvSpPr>
        <p:spPr bwMode="auto">
          <a:xfrm>
            <a:off x="6172200" y="5867400"/>
            <a:ext cx="2514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 </a:t>
            </a:r>
          </a:p>
        </p:txBody>
      </p:sp>
      <p:sp>
        <p:nvSpPr>
          <p:cNvPr id="12313" name="TextBox 8"/>
          <p:cNvSpPr txBox="1">
            <a:spLocks noChangeArrowheads="1"/>
          </p:cNvSpPr>
          <p:nvPr/>
        </p:nvSpPr>
        <p:spPr bwMode="auto">
          <a:xfrm>
            <a:off x="5715000" y="5791200"/>
            <a:ext cx="3276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alibri" pitchFamily="34" charset="0"/>
              </a:rPr>
              <a:t>Aerosol vertical profile observed by Cloud Physics Lidar along red arrow of flight track above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7A7B-0E17-45A6-BF68-4AD3D26185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2400" y="6400800"/>
            <a:ext cx="708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+mn-lt"/>
              </a:rPr>
              <a:t>Images courtesy of Dr. David Fahey , CDR Philip Hall, and NASA</a:t>
            </a:r>
            <a:endParaRPr lang="en-US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046" y="4051139"/>
            <a:ext cx="10880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Global Flight </a:t>
            </a:r>
          </a:p>
          <a:p>
            <a:r>
              <a:rPr lang="en-US" sz="1100" b="1" dirty="0" smtClean="0">
                <a:latin typeface="Calibri" pitchFamily="34" charset="0"/>
              </a:rPr>
              <a:t>Track for </a:t>
            </a:r>
          </a:p>
          <a:p>
            <a:r>
              <a:rPr lang="en-US" sz="1100" b="1" dirty="0" smtClean="0">
                <a:latin typeface="Calibri" pitchFamily="34" charset="0"/>
              </a:rPr>
              <a:t>23 April 2010</a:t>
            </a:r>
            <a:endParaRPr lang="en-US" sz="11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truments_g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4075"/>
            <a:ext cx="2743200" cy="1499616"/>
          </a:xfrm>
          <a:ln w="28575">
            <a:noFill/>
          </a:ln>
        </p:spPr>
      </p:pic>
      <p:pic>
        <p:nvPicPr>
          <p:cNvPr id="5" name="Picture 4" descr="instruments_wb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459" y="2133600"/>
            <a:ext cx="2895600" cy="1439526"/>
          </a:xfrm>
          <a:prstGeom prst="rect">
            <a:avLst/>
          </a:prstGeom>
          <a:ln w="28575">
            <a:noFill/>
          </a:ln>
        </p:spPr>
      </p:pic>
      <p:pic>
        <p:nvPicPr>
          <p:cNvPr id="6" name="Picture 17" descr="P101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" y="3867150"/>
            <a:ext cx="533400" cy="130958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8" name="Content Placeholder 3" descr="GHO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7975" y="3905250"/>
            <a:ext cx="1625600" cy="1219200"/>
          </a:xfrm>
          <a:prstGeom prst="rect">
            <a:avLst/>
          </a:prstGeom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Picture 9" descr="Global Hawk NASA NOAA logo small.jpg"/>
          <p:cNvPicPr>
            <a:picLocks noChangeAspect="1"/>
          </p:cNvPicPr>
          <p:nvPr/>
        </p:nvPicPr>
        <p:blipFill>
          <a:blip r:embed="rId6" cstate="print"/>
          <a:srcRect l="2346" t="2346" r="2346" b="2346"/>
          <a:stretch>
            <a:fillRect/>
          </a:stretch>
        </p:blipFill>
        <p:spPr>
          <a:xfrm>
            <a:off x="7543800" y="304800"/>
            <a:ext cx="1371600" cy="1371588"/>
          </a:xfrm>
          <a:prstGeom prst="rect">
            <a:avLst/>
          </a:prstGeom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" y="457200"/>
            <a:ext cx="7620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High Impact Weather Monitoring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 Global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Hawk Hurricane Mission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334000"/>
            <a:ext cx="426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</a:t>
            </a:r>
            <a:r>
              <a:rPr lang="en-US" b="1" dirty="0" smtClean="0"/>
              <a:t>Global Hawk Pilot /Deputy Project Manager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Global Hawk Flight Hour Funding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Development , Deployment, and Science</a:t>
            </a:r>
          </a:p>
          <a:p>
            <a:pPr lvl="1"/>
            <a:r>
              <a:rPr lang="en-US" b="1" dirty="0" smtClean="0"/>
              <a:t> Support of </a:t>
            </a:r>
            <a:r>
              <a:rPr lang="en-US" b="1" dirty="0" err="1" smtClean="0"/>
              <a:t>Dropwindsonde</a:t>
            </a:r>
            <a:r>
              <a:rPr lang="en-US" b="1" dirty="0" smtClean="0"/>
              <a:t> System for Vertical </a:t>
            </a:r>
            <a:r>
              <a:rPr lang="en-US" b="1" dirty="0"/>
              <a:t>M</a:t>
            </a:r>
            <a:r>
              <a:rPr lang="en-US" b="1" dirty="0" smtClean="0"/>
              <a:t>eteorological Profiles and Turbulence Sensor </a:t>
            </a:r>
          </a:p>
          <a:p>
            <a:pPr lvl="1"/>
            <a:r>
              <a:rPr lang="en-US" b="1" dirty="0" smtClean="0"/>
              <a:t>for Situational Awareness</a:t>
            </a:r>
            <a:endParaRPr lang="en-US" sz="1400" dirty="0"/>
          </a:p>
        </p:txBody>
      </p:sp>
      <p:pic>
        <p:nvPicPr>
          <p:cNvPr id="19" name="Picture 18" descr="HIRAD wind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078" y="3782643"/>
            <a:ext cx="1568449" cy="12755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19650" y="542925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</a:t>
            </a:r>
            <a:r>
              <a:rPr lang="en-US" b="1" dirty="0" smtClean="0"/>
              <a:t>WB-57 Flight Hour Funding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Development , Deployment, and Science</a:t>
            </a:r>
          </a:p>
          <a:p>
            <a:pPr lvl="1"/>
            <a:r>
              <a:rPr lang="en-US" b="1" dirty="0" smtClean="0"/>
              <a:t> Support of Hurricane Imaging Radiometer as Future UAS Hurricane Ocean Surface Wind and Rainfall Sensor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165100" y="1981200"/>
            <a:ext cx="4419600" cy="46101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62500" y="1968500"/>
            <a:ext cx="4191000" cy="46228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5900" y="1320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i="1" dirty="0">
                <a:solidFill>
                  <a:schemeClr val="tx2"/>
                </a:solidFill>
              </a:rPr>
              <a:t>NOAA Unmanned Aircraft Systems (UAS) Program c</a:t>
            </a:r>
            <a:r>
              <a:rPr lang="en-US" b="1" i="1" dirty="0" smtClean="0">
                <a:solidFill>
                  <a:schemeClr val="tx2"/>
                </a:solidFill>
              </a:rPr>
              <a:t>ontributed  ~ </a:t>
            </a:r>
            <a:r>
              <a:rPr lang="en-US" b="1" i="1" dirty="0">
                <a:solidFill>
                  <a:schemeClr val="tx2"/>
                </a:solidFill>
              </a:rPr>
              <a:t>$3.5M </a:t>
            </a:r>
            <a:r>
              <a:rPr lang="en-US" b="1" i="1" dirty="0" smtClean="0">
                <a:solidFill>
                  <a:schemeClr val="tx2"/>
                </a:solidFill>
              </a:rPr>
              <a:t> to</a:t>
            </a:r>
          </a:p>
          <a:p>
            <a:pPr lvl="0"/>
            <a:r>
              <a:rPr lang="en-US" b="1" i="1" dirty="0">
                <a:solidFill>
                  <a:schemeClr val="tx2"/>
                </a:solidFill>
              </a:rPr>
              <a:t>d</a:t>
            </a:r>
            <a:r>
              <a:rPr lang="en-US" b="1" i="1" dirty="0" smtClean="0">
                <a:solidFill>
                  <a:schemeClr val="tx2"/>
                </a:solidFill>
              </a:rPr>
              <a:t>emonstrate </a:t>
            </a:r>
            <a:r>
              <a:rPr lang="en-US" b="1" i="1" dirty="0">
                <a:solidFill>
                  <a:schemeClr val="tx2"/>
                </a:solidFill>
              </a:rPr>
              <a:t>p</a:t>
            </a:r>
            <a:r>
              <a:rPr lang="en-US" b="1" i="1" dirty="0" smtClean="0">
                <a:solidFill>
                  <a:schemeClr val="tx2"/>
                </a:solidFill>
              </a:rPr>
              <a:t>otential </a:t>
            </a:r>
            <a:r>
              <a:rPr lang="en-US" b="1" i="1" dirty="0">
                <a:solidFill>
                  <a:schemeClr val="tx2"/>
                </a:solidFill>
              </a:rPr>
              <a:t>h</a:t>
            </a:r>
            <a:r>
              <a:rPr lang="en-US" b="1" i="1" dirty="0" smtClean="0">
                <a:solidFill>
                  <a:schemeClr val="tx2"/>
                </a:solidFill>
              </a:rPr>
              <a:t>igh </a:t>
            </a:r>
            <a:r>
              <a:rPr lang="en-US" b="1" i="1" dirty="0">
                <a:solidFill>
                  <a:schemeClr val="tx2"/>
                </a:solidFill>
              </a:rPr>
              <a:t>a</a:t>
            </a:r>
            <a:r>
              <a:rPr lang="en-US" b="1" i="1" dirty="0" smtClean="0">
                <a:solidFill>
                  <a:schemeClr val="tx2"/>
                </a:solidFill>
              </a:rPr>
              <a:t>ltitude </a:t>
            </a:r>
            <a:r>
              <a:rPr lang="en-US" b="1" i="1" dirty="0">
                <a:solidFill>
                  <a:schemeClr val="tx2"/>
                </a:solidFill>
              </a:rPr>
              <a:t>p</a:t>
            </a:r>
            <a:r>
              <a:rPr lang="en-US" b="1" i="1" dirty="0" smtClean="0">
                <a:solidFill>
                  <a:schemeClr val="tx2"/>
                </a:solidFill>
              </a:rPr>
              <a:t>latform </a:t>
            </a:r>
            <a:r>
              <a:rPr lang="en-US" b="1" i="1" dirty="0">
                <a:solidFill>
                  <a:schemeClr val="tx2"/>
                </a:solidFill>
              </a:rPr>
              <a:t>and p</a:t>
            </a:r>
            <a:r>
              <a:rPr lang="en-US" b="1" i="1" dirty="0" smtClean="0">
                <a:solidFill>
                  <a:schemeClr val="tx2"/>
                </a:solidFill>
              </a:rPr>
              <a:t>ayload  </a:t>
            </a:r>
            <a:r>
              <a:rPr lang="en-US" b="1" i="1" dirty="0">
                <a:solidFill>
                  <a:schemeClr val="tx2"/>
                </a:solidFill>
              </a:rPr>
              <a:t>UAS t</a:t>
            </a:r>
            <a:r>
              <a:rPr lang="en-US" b="1" i="1" dirty="0" smtClean="0">
                <a:solidFill>
                  <a:schemeClr val="tx2"/>
                </a:solidFill>
              </a:rPr>
              <a:t>echnologies </a:t>
            </a:r>
            <a:endParaRPr lang="en-US" b="1" i="1" dirty="0">
              <a:solidFill>
                <a:schemeClr val="tx2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50534-AA22-4154-82FF-77123F51CF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pic>
        <p:nvPicPr>
          <p:cNvPr id="25" name="Picture 24" descr="EarlNorthernW-Efig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6108" y="3685289"/>
            <a:ext cx="1998134" cy="1498601"/>
          </a:xfrm>
          <a:prstGeom prst="rect">
            <a:avLst/>
          </a:prstGeom>
        </p:spPr>
      </p:pic>
      <p:pic>
        <p:nvPicPr>
          <p:cNvPr id="26" name="Picture 25" descr="DSC_04650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V="1">
            <a:off x="4960432" y="2573214"/>
            <a:ext cx="838485" cy="560901"/>
          </a:xfrm>
          <a:prstGeom prst="rect">
            <a:avLst/>
          </a:prstGeom>
        </p:spPr>
      </p:pic>
      <p:pic>
        <p:nvPicPr>
          <p:cNvPr id="27" name="Picture 26" descr="Plot Alt vs Wind and Tem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253" y="3871792"/>
            <a:ext cx="1839584" cy="132441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26642" y="5069712"/>
            <a:ext cx="1956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OSSE Ocean Surface Winds</a:t>
            </a:r>
            <a:endParaRPr lang="en-US" sz="10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10086" y="4791919"/>
            <a:ext cx="1782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/>
              <a:t>Hurricane Earl 5 GHz Brightness Temperature</a:t>
            </a:r>
            <a:endParaRPr lang="en-US" sz="1000" b="1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7241"/>
            <a:ext cx="9144000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81000" y="5562600"/>
            <a:ext cx="83481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Screen capture of </a:t>
            </a:r>
            <a:r>
              <a:rPr lang="en-US" sz="1600" b="1" dirty="0" smtClean="0">
                <a:latin typeface="Calibri" pitchFamily="34" charset="0"/>
              </a:rPr>
              <a:t>NASA Real </a:t>
            </a:r>
            <a:r>
              <a:rPr lang="en-US" sz="1600" b="1" dirty="0">
                <a:latin typeface="Calibri" pitchFamily="34" charset="0"/>
              </a:rPr>
              <a:t>Time Mission Monitor showing the NOAA 49 and NASA Global </a:t>
            </a:r>
          </a:p>
          <a:p>
            <a:r>
              <a:rPr lang="en-US" sz="1600" b="1" dirty="0">
                <a:latin typeface="Calibri" pitchFamily="34" charset="0"/>
              </a:rPr>
              <a:t>Hawk, DC8, and WB57 making a coordinated pass over Hurricane Karl eye.  A NOAA P3 </a:t>
            </a:r>
          </a:p>
          <a:p>
            <a:r>
              <a:rPr lang="en-US" sz="1600" b="1" dirty="0">
                <a:latin typeface="Calibri" pitchFamily="34" charset="0"/>
              </a:rPr>
              <a:t>(NOAA 42) and an Air Force C130 were also sampling the storm at this time</a:t>
            </a:r>
            <a:r>
              <a:rPr lang="en-US" sz="1600" b="1" dirty="0" smtClean="0">
                <a:latin typeface="Calibri" pitchFamily="34" charset="0"/>
              </a:rPr>
              <a:t>.  (Image provided by</a:t>
            </a:r>
          </a:p>
          <a:p>
            <a:r>
              <a:rPr lang="en-US" sz="1600" b="1" dirty="0" smtClean="0">
                <a:latin typeface="Calibri" pitchFamily="34" charset="0"/>
              </a:rPr>
              <a:t> Dr. Richard Blakeslee, NASA Global Hawk Mission Scientist)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3038" y="0"/>
            <a:ext cx="407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Real Time Situational Awareness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54102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Screen capture of </a:t>
            </a:r>
            <a:r>
              <a:rPr lang="en-US" sz="1600" b="1" dirty="0" smtClean="0">
                <a:latin typeface="Calibri" pitchFamily="34" charset="0"/>
              </a:rPr>
              <a:t>NASA Real </a:t>
            </a:r>
            <a:r>
              <a:rPr lang="en-US" sz="1600" b="1" dirty="0">
                <a:latin typeface="Calibri" pitchFamily="34" charset="0"/>
              </a:rPr>
              <a:t>Time Mission Monitor showing the </a:t>
            </a:r>
            <a:r>
              <a:rPr lang="en-US" sz="1600" b="1" dirty="0" smtClean="0">
                <a:latin typeface="Calibri" pitchFamily="34" charset="0"/>
              </a:rPr>
              <a:t>aircraft tracks of NASA WB57, Global Hawk</a:t>
            </a:r>
            <a:r>
              <a:rPr lang="en-US" sz="1600" b="1" dirty="0">
                <a:latin typeface="Calibri" pitchFamily="34" charset="0"/>
              </a:rPr>
              <a:t>, </a:t>
            </a:r>
            <a:r>
              <a:rPr lang="en-US" sz="1600" b="1" dirty="0" smtClean="0">
                <a:latin typeface="Calibri" pitchFamily="34" charset="0"/>
              </a:rPr>
              <a:t>and DC8 displayed over a NOAA GOES-13 visible image of Hurricane Karl in the center panel.  The image in the right panel is a simultaneous view of the hurricane eye provided by the Global Hawk high definition visible camera.  The Real Time Mission Monitor was developed by the</a:t>
            </a:r>
          </a:p>
          <a:p>
            <a:r>
              <a:rPr lang="en-US" sz="1600" b="1" dirty="0" smtClean="0">
                <a:latin typeface="Calibri" pitchFamily="34" charset="0"/>
              </a:rPr>
              <a:t>NASA Marshall Space Flight Center.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2405" y="752354"/>
            <a:ext cx="407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Real Time Situational Awareness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638800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Screen capture of </a:t>
            </a:r>
            <a:r>
              <a:rPr lang="en-US" sz="1600" b="1" dirty="0" smtClean="0">
                <a:latin typeface="Calibri" pitchFamily="34" charset="0"/>
              </a:rPr>
              <a:t>NASA Real </a:t>
            </a:r>
            <a:r>
              <a:rPr lang="en-US" sz="1600" b="1" dirty="0">
                <a:latin typeface="Calibri" pitchFamily="34" charset="0"/>
              </a:rPr>
              <a:t>Time Mission Monitor showing </a:t>
            </a:r>
            <a:r>
              <a:rPr lang="en-US" sz="1600" b="1" dirty="0" smtClean="0">
                <a:latin typeface="Calibri" pitchFamily="34" charset="0"/>
              </a:rPr>
              <a:t>a NOAA GOES-13 infrared image of Hurricane Karl with overlays of </a:t>
            </a:r>
            <a:r>
              <a:rPr lang="en-US" sz="1600" b="1" dirty="0" smtClean="0"/>
              <a:t>the flight track of the Global Hawk and </a:t>
            </a:r>
            <a:r>
              <a:rPr lang="en-US" sz="1600" b="1" dirty="0" smtClean="0">
                <a:latin typeface="Calibri" pitchFamily="34" charset="0"/>
              </a:rPr>
              <a:t>real-time passive microwave imagery collected by the </a:t>
            </a:r>
            <a:r>
              <a:rPr lang="en-US" sz="1600" b="1" dirty="0" smtClean="0"/>
              <a:t>High-Altitude Monolithic Microwave Integrated Circuit Sounding Radiometer (HAMSR) on the Global Hawk.  HAMSR was developed by the Jet Propulsion Laboratory.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6107" y="752354"/>
            <a:ext cx="407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Real Time Situational Awareness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Impact Weather Monitoring – </a:t>
            </a:r>
            <a:br>
              <a:rPr lang="en-US" dirty="0" smtClean="0"/>
            </a:br>
            <a:r>
              <a:rPr lang="en-US" dirty="0" smtClean="0"/>
              <a:t>Low Altitude</a:t>
            </a:r>
            <a:endParaRPr lang="en-US" dirty="0" smtClean="0"/>
          </a:p>
        </p:txBody>
      </p:sp>
      <p:pic>
        <p:nvPicPr>
          <p:cNvPr id="9220" name="Picture 1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31" y="1856904"/>
            <a:ext cx="2137457" cy="78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4" descr="20050916_1825_ft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67" y="2921688"/>
            <a:ext cx="1947740" cy="151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aero1"/>
          <p:cNvPicPr>
            <a:picLocks noChangeAspect="1" noChangeArrowheads="1"/>
          </p:cNvPicPr>
          <p:nvPr/>
        </p:nvPicPr>
        <p:blipFill>
          <a:blip r:embed="rId4" cstate="print"/>
          <a:srcRect l="7986" t="5333" r="7986" b="5333"/>
          <a:stretch>
            <a:fillRect/>
          </a:stretch>
        </p:blipFill>
        <p:spPr bwMode="auto">
          <a:xfrm>
            <a:off x="687796" y="4791553"/>
            <a:ext cx="1733550" cy="137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0076" y="4473616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n-lt"/>
              </a:rPr>
              <a:t>Hurricane Ophelia Imagery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745" y="6193054"/>
            <a:ext cx="2514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n-lt"/>
              </a:rPr>
              <a:t>Hurricane Noel Wind Data</a:t>
            </a:r>
          </a:p>
        </p:txBody>
      </p:sp>
      <p:sp>
        <p:nvSpPr>
          <p:cNvPr id="9229" name="Slide Number Placeholder 1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DD29DD-82C7-4837-89C9-839F7EC5AE08}" type="slidenum">
              <a:rPr smtClean="0"/>
              <a:pPr/>
              <a:t>15</a:t>
            </a:fld>
            <a:endParaRPr smtClean="0"/>
          </a:p>
        </p:txBody>
      </p:sp>
      <p:sp>
        <p:nvSpPr>
          <p:cNvPr id="9230" name="Footer Placeholder 1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l-PL" smtClean="0"/>
              <a:t>2010 NOAA Technology Summit</a:t>
            </a:r>
            <a:endParaRPr lang="en-US" smtClean="0"/>
          </a:p>
        </p:txBody>
      </p:sp>
      <p:pic>
        <p:nvPicPr>
          <p:cNvPr id="15" name="Picture 13" descr="DSCN4556"/>
          <p:cNvPicPr>
            <a:picLocks noChangeAspect="1" noChangeArrowheads="1"/>
          </p:cNvPicPr>
          <p:nvPr/>
        </p:nvPicPr>
        <p:blipFill>
          <a:blip r:embed="rId5" cstate="print"/>
          <a:srcRect l="3197" t="12784" b="21307"/>
          <a:stretch>
            <a:fillRect/>
          </a:stretch>
        </p:blipFill>
        <p:spPr bwMode="auto">
          <a:xfrm>
            <a:off x="6796601" y="1491254"/>
            <a:ext cx="1858668" cy="948851"/>
          </a:xfrm>
          <a:prstGeom prst="rect">
            <a:avLst/>
          </a:prstGeom>
          <a:noFill/>
        </p:spPr>
      </p:pic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6780633" y="4740237"/>
            <a:ext cx="2039123" cy="1667386"/>
            <a:chOff x="278" y="-1227"/>
            <a:chExt cx="5749" cy="4718"/>
          </a:xfrm>
        </p:grpSpPr>
        <p:pic>
          <p:nvPicPr>
            <p:cNvPr id="17" name="Picture 4" descr="Wick SSMI CalWater globe MatLab 02002_path_ortho"/>
            <p:cNvPicPr>
              <a:picLocks noChangeAspect="1" noChangeArrowheads="1"/>
            </p:cNvPicPr>
            <p:nvPr/>
          </p:nvPicPr>
          <p:blipFill>
            <a:blip r:embed="rId6"/>
            <a:srcRect l="19792" t="5556" r="15625" b="9723"/>
            <a:stretch>
              <a:fillRect/>
            </a:stretch>
          </p:blipFill>
          <p:spPr bwMode="auto">
            <a:xfrm>
              <a:off x="932" y="-1227"/>
              <a:ext cx="3744" cy="3684"/>
            </a:xfrm>
            <a:prstGeom prst="rect">
              <a:avLst/>
            </a:prstGeom>
            <a:noFill/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78" y="2548"/>
              <a:ext cx="5749" cy="9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 algn="ctr">
                <a:buFontTx/>
                <a:buNone/>
              </a:pPr>
              <a:r>
                <a:rPr lang="en-US" sz="1200" b="1" dirty="0">
                  <a:latin typeface="+mn-lt"/>
                </a:rPr>
                <a:t>Integrated Water </a:t>
              </a:r>
              <a:r>
                <a:rPr lang="en-US" sz="1200" b="1" dirty="0" smtClean="0">
                  <a:latin typeface="+mn-lt"/>
                </a:rPr>
                <a:t>Vapor</a:t>
              </a:r>
            </a:p>
            <a:p>
              <a:pPr marL="342900" indent="-342900" algn="ctr">
                <a:buFontTx/>
                <a:buNone/>
              </a:pPr>
              <a:r>
                <a:rPr lang="en-US" sz="1200" b="1" dirty="0" smtClean="0">
                  <a:latin typeface="+mn-lt"/>
                </a:rPr>
                <a:t> From SSM/I</a:t>
              </a:r>
              <a:endParaRPr lang="en-US" sz="1200" b="1" dirty="0">
                <a:latin typeface="+mn-lt"/>
              </a:endParaRPr>
            </a:p>
          </p:txBody>
        </p:sp>
      </p:grpSp>
      <p:pic>
        <p:nvPicPr>
          <p:cNvPr id="19" name="Picture 18" descr="H:\arbeit\vorträge\timeseries_rhow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95971" y="2672877"/>
            <a:ext cx="1835552" cy="1404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645765" y="4300824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Preliminary water vapor data</a:t>
            </a:r>
            <a:endParaRPr lang="en-US" sz="1200" b="1" dirty="0">
              <a:latin typeface="+mn-lt"/>
            </a:endParaRPr>
          </a:p>
        </p:txBody>
      </p:sp>
      <p:pic>
        <p:nvPicPr>
          <p:cNvPr id="21" name="Picture 4" descr="Coyote Parts_Jun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0237" y="3490386"/>
            <a:ext cx="2175803" cy="171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382321" y="5499800"/>
            <a:ext cx="2514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latin typeface="+mn-lt"/>
              </a:rPr>
              <a:t>Embry-Riddle Development with</a:t>
            </a:r>
          </a:p>
          <a:p>
            <a:pPr algn="ctr">
              <a:defRPr/>
            </a:pPr>
            <a:r>
              <a:rPr lang="en-US" sz="1400" b="1" dirty="0" smtClean="0">
                <a:latin typeface="+mn-lt"/>
              </a:rPr>
              <a:t>NOAA AOC and HRD</a:t>
            </a:r>
            <a:endParaRPr lang="en-US" sz="1400" b="1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8014" y="1261241"/>
            <a:ext cx="2711669" cy="52814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607" y="1355834"/>
            <a:ext cx="2443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Hurricanes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6290441" y="961697"/>
            <a:ext cx="2617076" cy="56440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0083" y="1035269"/>
            <a:ext cx="296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Atmospheric Rivers</a:t>
            </a:r>
            <a:endParaRPr lang="en-US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3231931" y="1954924"/>
            <a:ext cx="2885090" cy="4493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42290" y="2096814"/>
            <a:ext cx="2585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Expendable </a:t>
            </a:r>
            <a:r>
              <a:rPr lang="en-US" sz="2000" b="1" dirty="0" err="1" smtClean="0"/>
              <a:t>Sonde</a:t>
            </a:r>
            <a:r>
              <a:rPr lang="en-US" sz="2000" b="1" dirty="0" smtClean="0"/>
              <a:t> Launched from P-3 Manned Aircraft</a:t>
            </a:r>
            <a:endParaRPr lang="en-US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>NOAA UAS Research to Application</a:t>
            </a:r>
            <a:br>
              <a:rPr lang="en-US" sz="2400" b="1" dirty="0" smtClean="0"/>
            </a:br>
            <a:r>
              <a:rPr lang="en-US" sz="2400" b="1" dirty="0" smtClean="0"/>
              <a:t>Roadmap for Monitoring Missions</a:t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190687" cy="545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10336-24DD-4DA0-88FE-92D0F6A5B10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2010 NOAA Technology Summit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592975" y="2166395"/>
            <a:ext cx="1981200" cy="1219200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charset="0"/>
              </a:rPr>
              <a:t>Scientific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charset="0"/>
              </a:rPr>
              <a:t>Systems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Analysis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UAS Systems Analysis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97375" y="2166395"/>
            <a:ext cx="1981200" cy="1219200"/>
          </a:xfrm>
          <a:prstGeom prst="rect">
            <a:avLst/>
          </a:prstGeom>
          <a:solidFill>
            <a:srgbClr val="66FF33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Developer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Solutions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6488575" y="2166395"/>
            <a:ext cx="1981200" cy="1219200"/>
          </a:xfrm>
          <a:prstGeom prst="rect">
            <a:avLst/>
          </a:prstGeom>
          <a:solidFill>
            <a:srgbClr val="66FF33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Customer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</a:rPr>
              <a:t>Requirements</a:t>
            </a: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2754775" y="3004595"/>
            <a:ext cx="762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5650375" y="3080795"/>
            <a:ext cx="762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 flipH="1">
            <a:off x="2754775" y="2394995"/>
            <a:ext cx="762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 flipH="1">
            <a:off x="5650375" y="2394995"/>
            <a:ext cx="762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38" name="AutoShape 10"/>
          <p:cNvSpPr>
            <a:spLocks noChangeArrowheads="1"/>
          </p:cNvSpPr>
          <p:nvPr/>
        </p:nvSpPr>
        <p:spPr bwMode="auto">
          <a:xfrm>
            <a:off x="240175" y="1328195"/>
            <a:ext cx="8763000" cy="3810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621175" y="376659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</a:rPr>
              <a:t>UAS technology community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3592975" y="3614195"/>
            <a:ext cx="25647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</a:rPr>
              <a:t>OAR systems leadership in partnership with </a:t>
            </a:r>
            <a:r>
              <a:rPr lang="en-US" b="1" dirty="0" smtClean="0">
                <a:latin typeface="Tahoma" pitchFamily="34" charset="0"/>
              </a:rPr>
              <a:t>OMAO, TIPO and Line Offices</a:t>
            </a:r>
            <a:endParaRPr lang="en-US" b="1" dirty="0" smtClean="0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FFCC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FFCC00"/>
              </a:solidFill>
              <a:latin typeface="Tahoma" pitchFamily="34" charset="0"/>
            </a:endParaRP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6564775" y="3766595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</a:rPr>
              <a:t>Line Offices Needs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0175" y="1480595"/>
            <a:ext cx="8763000" cy="3505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6608" y="5451676"/>
            <a:ext cx="774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Tell us what your needs are?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24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NOAA Technology Summit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50534-AA22-4154-82FF-77123F51CF2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172200" cy="1143000"/>
          </a:xfrm>
        </p:spPr>
        <p:txBody>
          <a:bodyPr/>
          <a:lstStyle/>
          <a:p>
            <a:r>
              <a:rPr lang="en-US" sz="3200" dirty="0" smtClean="0"/>
              <a:t>UAS Technology Readiness Level (TRL) Assessment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1400" b="1" dirty="0" smtClean="0"/>
              <a:t>TRL</a:t>
            </a:r>
            <a:r>
              <a:rPr lang="en-US" sz="1400" b="1" dirty="0" smtClean="0"/>
              <a:t>	DEFINITION</a:t>
            </a:r>
            <a:r>
              <a:rPr lang="en-US" sz="2400" b="1" dirty="0" smtClean="0"/>
              <a:t> </a:t>
            </a:r>
          </a:p>
          <a:p>
            <a:pPr lvl="0">
              <a:buFont typeface="+mj-lt"/>
              <a:buAutoNum type="arabicPeriod"/>
            </a:pPr>
            <a:r>
              <a:rPr lang="en-US" sz="1200" b="1" dirty="0" smtClean="0"/>
              <a:t>	</a:t>
            </a:r>
            <a:r>
              <a:rPr lang="en-US" sz="1400" b="1" dirty="0" smtClean="0"/>
              <a:t>Basic principles observed and reported</a:t>
            </a:r>
          </a:p>
          <a:p>
            <a:pPr lvl="0">
              <a:buFont typeface="+mj-lt"/>
              <a:buAutoNum type="arabicPeriod"/>
            </a:pPr>
            <a:r>
              <a:rPr lang="en-US" sz="1400" b="1" dirty="0" smtClean="0"/>
              <a:t>	Technology concept and/or applications formulated</a:t>
            </a:r>
          </a:p>
          <a:p>
            <a:pPr lvl="0">
              <a:buFont typeface="+mj-lt"/>
              <a:buAutoNum type="arabicPeriod"/>
            </a:pPr>
            <a:r>
              <a:rPr lang="en-US" sz="1400" b="1" dirty="0" smtClean="0"/>
              <a:t>	Analytical and experimental critical function and/or characteristics</a:t>
            </a:r>
          </a:p>
          <a:p>
            <a:pPr lvl="0">
              <a:buFont typeface="+mj-lt"/>
              <a:buAutoNum type="arabicPeriod"/>
            </a:pPr>
            <a:r>
              <a:rPr lang="en-US" sz="1400" b="1" dirty="0" smtClean="0"/>
              <a:t>	Component and/or breadboard validation in laboratory environment</a:t>
            </a:r>
          </a:p>
          <a:p>
            <a:pPr lvl="0">
              <a:buFont typeface="+mj-lt"/>
              <a:buAutoNum type="arabicPeriod"/>
            </a:pPr>
            <a:r>
              <a:rPr lang="en-US" sz="1400" b="1" dirty="0" smtClean="0"/>
              <a:t>	Component and/or breadboard validation in relevant environment</a:t>
            </a:r>
          </a:p>
          <a:p>
            <a:pPr lvl="0">
              <a:buFont typeface="+mj-lt"/>
              <a:buAutoNum type="arabicPeriod"/>
            </a:pPr>
            <a:r>
              <a:rPr lang="en-US" sz="1400" b="1" dirty="0" smtClean="0"/>
              <a:t>	System/subsystem model or prototyping demonstration in a relevant </a:t>
            </a:r>
            <a:r>
              <a:rPr lang="en-US" sz="1400" b="1" dirty="0" smtClean="0"/>
              <a:t>environment </a:t>
            </a:r>
            <a:r>
              <a:rPr lang="en-US" sz="1400" b="1" dirty="0" smtClean="0"/>
              <a:t>(ground or </a:t>
            </a:r>
            <a:r>
              <a:rPr lang="en-US" sz="1400" b="1" dirty="0" smtClean="0">
                <a:solidFill>
                  <a:srgbClr val="FF0000"/>
                </a:solidFill>
              </a:rPr>
              <a:t>air</a:t>
            </a:r>
            <a:r>
              <a:rPr lang="en-US" sz="1400" b="1" dirty="0" smtClean="0"/>
              <a:t>)</a:t>
            </a:r>
          </a:p>
          <a:p>
            <a:pPr lvl="0">
              <a:buFont typeface="+mj-lt"/>
              <a:buAutoNum type="arabicPeriod"/>
            </a:pPr>
            <a:r>
              <a:rPr lang="en-US" sz="1400" b="1" dirty="0" smtClean="0"/>
              <a:t>	System prototyping demonstration in a </a:t>
            </a:r>
            <a:r>
              <a:rPr lang="en-US" sz="1400" b="1" dirty="0" smtClean="0">
                <a:solidFill>
                  <a:srgbClr val="FF0000"/>
                </a:solidFill>
              </a:rPr>
              <a:t>flight</a:t>
            </a:r>
            <a:r>
              <a:rPr lang="en-US" sz="1400" b="1" dirty="0" smtClean="0"/>
              <a:t> environment</a:t>
            </a:r>
          </a:p>
          <a:p>
            <a:pPr lvl="0">
              <a:buFont typeface="+mj-lt"/>
              <a:buAutoNum type="arabicPeriod"/>
            </a:pPr>
            <a:r>
              <a:rPr lang="en-US" sz="1400" b="1" dirty="0" smtClean="0"/>
              <a:t>	Actual system completed and “flight qualified” through test and 	demonstration (ground or </a:t>
            </a:r>
            <a:r>
              <a:rPr lang="en-US" sz="1400" b="1" dirty="0" smtClean="0">
                <a:solidFill>
                  <a:srgbClr val="FF0000"/>
                </a:solidFill>
              </a:rPr>
              <a:t>air</a:t>
            </a:r>
            <a:r>
              <a:rPr lang="en-US" sz="1400" b="1" dirty="0" smtClean="0"/>
              <a:t>)</a:t>
            </a:r>
          </a:p>
          <a:p>
            <a:pPr lvl="0">
              <a:buFont typeface="+mj-lt"/>
              <a:buAutoNum type="arabicPeriod"/>
            </a:pPr>
            <a:r>
              <a:rPr lang="en-US" sz="1400" b="1" dirty="0" smtClean="0"/>
              <a:t>	Actual system “flight proven” through successful mission operations</a:t>
            </a:r>
          </a:p>
          <a:p>
            <a:endParaRPr lang="en-US" sz="1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UAS Program - EOB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A97273-6106-43D6-92DE-60F88E736FB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Reality of Unmanned Aircraft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439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Proven platforms and payloads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Many classified at Technology Readiness Level – 9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Air Force and Navy Global Hawk  - 20,000 flight hours over 10 years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Air Force and CBP Predator – 1M flight hours over 15 years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Army PM UAS – 1 M flight hours among 5 operational UAS models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Airspace Access improving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FAA Certificate of Authorization (COA) to flight </a:t>
            </a:r>
            <a:r>
              <a:rPr lang="en-US" sz="1800" b="1" dirty="0" smtClean="0"/>
              <a:t> </a:t>
            </a:r>
            <a:r>
              <a:rPr lang="en-US" sz="1800" b="1" dirty="0" smtClean="0"/>
              <a:t>- Approved for NASA and NOAA science missions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FAA flight rules for small low altitude UAS – Expected by 2013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Advancing DOD sense and avoid technologies – Army/FAA pilot study underway for 2010 - 2015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New capabilities on the horizon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High altitude Zephyr - flown for 2 weeks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DARPA technology investments – flight times </a:t>
            </a:r>
          </a:p>
          <a:p>
            <a:pPr lvl="1">
              <a:buNone/>
            </a:pPr>
            <a:r>
              <a:rPr lang="en-US" sz="1800" b="1" dirty="0" smtClean="0"/>
              <a:t>	</a:t>
            </a:r>
            <a:r>
              <a:rPr lang="en-US" sz="1800" b="1" dirty="0" smtClean="0"/>
              <a:t>of months to years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 UAS  - launched from balloons or other aircraft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2010 NOAA Technology Summit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50534-AA22-4154-82FF-77123F51CF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44" descr="2 Ir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900" y="4533900"/>
            <a:ext cx="295957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UAS Program Accomplishments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CCA1F-0224-4AE4-9C6B-389D8923037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060" y="1657351"/>
            <a:ext cx="6776740" cy="489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2010 NOAA Technology Summit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45" y="-3192"/>
            <a:ext cx="8229600" cy="1143000"/>
          </a:xfrm>
        </p:spPr>
        <p:txBody>
          <a:bodyPr/>
          <a:lstStyle/>
          <a:p>
            <a:r>
              <a:rPr lang="en-US" dirty="0" smtClean="0"/>
              <a:t>Database Overview	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6977" y="990602"/>
          <a:ext cx="8915668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697174" y="2254985"/>
            <a:ext cx="1817740" cy="392186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97174" y="3664052"/>
            <a:ext cx="1817740" cy="431128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131154" y="3504359"/>
            <a:ext cx="667512" cy="1588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929188">
            <a:off x="2662535" y="2070320"/>
            <a:ext cx="2176688" cy="369332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r>
              <a:rPr lang="en-US" dirty="0" smtClean="0"/>
              <a:t>UAS Classification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707540">
            <a:off x="3043597" y="3514304"/>
            <a:ext cx="1549830" cy="369332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r>
              <a:rPr lang="en-US" dirty="0" smtClean="0"/>
              <a:t>Sensor Type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298" y="6266255"/>
            <a:ext cx="5262348" cy="369304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r>
              <a:rPr lang="en-US" dirty="0" smtClean="0"/>
              <a:t>The database is developed using FileMaker Pro.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493201" y="2254985"/>
            <a:ext cx="713539" cy="185000"/>
          </a:xfrm>
          <a:prstGeom prst="straightConnector1">
            <a:avLst/>
          </a:prstGeom>
          <a:ln w="698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Overview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-1212432" y="1160336"/>
          <a:ext cx="6439804" cy="326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1004" y="2416124"/>
            <a:ext cx="2472932" cy="769413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pPr algn="ctr"/>
            <a:r>
              <a:rPr lang="en-US" sz="2200" b="1" dirty="0" smtClean="0"/>
              <a:t>Mission Centric</a:t>
            </a:r>
          </a:p>
          <a:p>
            <a:pPr algn="ctr"/>
            <a:r>
              <a:rPr lang="en-US" sz="2200" b="1" dirty="0" smtClean="0"/>
              <a:t>Requirements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2028" y="4577526"/>
            <a:ext cx="4088796" cy="2031297"/>
          </a:xfrm>
          <a:prstGeom prst="rect">
            <a:avLst/>
          </a:prstGeom>
          <a:noFill/>
        </p:spPr>
        <p:txBody>
          <a:bodyPr wrap="square" lIns="91414" tIns="45706" rIns="91414" bIns="45706" rtlCol="0">
            <a:spAutoFit/>
          </a:bodyPr>
          <a:lstStyle/>
          <a:p>
            <a:r>
              <a:rPr lang="en-US" b="1" dirty="0" smtClean="0"/>
              <a:t>Requirement Attributes: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Applicable Instrumentation Type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Applicable Platforms Type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Applicable Subassemblies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Verification Methods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Mission Category</a:t>
            </a:r>
          </a:p>
          <a:p>
            <a:endParaRPr lang="en-US" dirty="0"/>
          </a:p>
        </p:txBody>
      </p:sp>
      <p:pic>
        <p:nvPicPr>
          <p:cNvPr id="10" name="Picture 9" descr="Picture 4.png"/>
          <p:cNvPicPr>
            <a:picLocks noChangeAspect="1"/>
          </p:cNvPicPr>
          <p:nvPr/>
        </p:nvPicPr>
        <p:blipFill>
          <a:blip r:embed="rId6"/>
          <a:srcRect l="2460" b="10002"/>
          <a:stretch>
            <a:fillRect/>
          </a:stretch>
        </p:blipFill>
        <p:spPr>
          <a:xfrm>
            <a:off x="3811574" y="1111471"/>
            <a:ext cx="4972049" cy="3659909"/>
          </a:xfrm>
          <a:prstGeom prst="rect">
            <a:avLst/>
          </a:prstGeom>
          <a:ln w="1587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Vehicle and Sensor Information</a:t>
            </a:r>
            <a:endParaRPr lang="en-US" dirty="0"/>
          </a:p>
        </p:txBody>
      </p:sp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36" y="1056023"/>
            <a:ext cx="6674530" cy="4752761"/>
          </a:xfrm>
          <a:prstGeom prst="rect">
            <a:avLst/>
          </a:prstGeom>
        </p:spPr>
      </p:pic>
      <p:pic>
        <p:nvPicPr>
          <p:cNvPr id="6" name="Picture 5" descr="Aeroson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018" y="2784336"/>
            <a:ext cx="2668140" cy="33094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Database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Vehicle Information Captured:</a:t>
            </a:r>
          </a:p>
          <a:p>
            <a:pPr lvl="1"/>
            <a:r>
              <a:rPr lang="en-US" dirty="0" smtClean="0"/>
              <a:t>Performance Data: 59</a:t>
            </a:r>
          </a:p>
          <a:p>
            <a:pPr lvl="1"/>
            <a:r>
              <a:rPr lang="en-US" dirty="0" smtClean="0"/>
              <a:t>Cost Data: 14</a:t>
            </a:r>
          </a:p>
          <a:p>
            <a:r>
              <a:rPr lang="en-US" dirty="0" smtClean="0"/>
              <a:t>Sensors Captured: 30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Mission Requirement Categories: 15</a:t>
            </a:r>
          </a:p>
          <a:p>
            <a:pPr lvl="1"/>
            <a:r>
              <a:rPr lang="en-US" dirty="0" smtClean="0"/>
              <a:t>Total Mission Requirements: 296</a:t>
            </a:r>
          </a:p>
          <a:p>
            <a:r>
              <a:rPr lang="en-US" dirty="0" smtClean="0"/>
              <a:t>Demonstration Missions: 15 of 19 Captured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5800" y="0"/>
            <a:ext cx="7188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Manned and Unmanned </a:t>
            </a:r>
            <a:br>
              <a:rPr lang="en-US" sz="2800" dirty="0" smtClean="0"/>
            </a:br>
            <a:r>
              <a:rPr lang="en-US" sz="2800" dirty="0" smtClean="0"/>
              <a:t>Aircraft</a:t>
            </a:r>
            <a:r>
              <a:rPr lang="en-US" sz="2800" dirty="0" smtClean="0"/>
              <a:t> </a:t>
            </a:r>
            <a:r>
              <a:rPr lang="en-US" sz="2800" dirty="0" smtClean="0"/>
              <a:t>Performance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 t="14113"/>
          <a:stretch>
            <a:fillRect/>
          </a:stretch>
        </p:blipFill>
        <p:spPr bwMode="auto">
          <a:xfrm>
            <a:off x="0" y="948268"/>
            <a:ext cx="9144000" cy="58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Building UAS Capacity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2010 NOAA Technology Summit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50534-AA22-4154-82FF-77123F51CF2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NOAA UAS Strategic </a:t>
            </a:r>
            <a:r>
              <a:rPr lang="en-US" dirty="0" smtClean="0"/>
              <a:t>Vision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04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Vision</a:t>
            </a:r>
          </a:p>
          <a:p>
            <a:pPr lvl="1" eaLnBrk="1" hangingPunct="1"/>
            <a:r>
              <a:rPr lang="en-US" b="1" dirty="0" smtClean="0"/>
              <a:t>UAS will revolutionize NOAA observing strategies by 2014 comparable to the introduction of satellite and radar assets decades earlier</a:t>
            </a:r>
          </a:p>
          <a:p>
            <a:pPr eaLnBrk="1" hangingPunct="1"/>
            <a:r>
              <a:rPr lang="en-US" sz="2400" b="1" dirty="0" smtClean="0"/>
              <a:t>Goals</a:t>
            </a:r>
          </a:p>
          <a:p>
            <a:pPr lvl="1" eaLnBrk="1" hangingPunct="1"/>
            <a:r>
              <a:rPr lang="en-US" b="1" dirty="0" smtClean="0"/>
              <a:t>Increase access to UAS technologies for NOAA science community by 2013 in preparation for first operational implementation of UAS </a:t>
            </a:r>
            <a:r>
              <a:rPr lang="en-US" b="1" dirty="0" smtClean="0"/>
              <a:t>by</a:t>
            </a:r>
            <a:r>
              <a:rPr lang="en-US" b="1" dirty="0" smtClean="0"/>
              <a:t> 2014</a:t>
            </a:r>
          </a:p>
          <a:p>
            <a:pPr lvl="1" eaLnBrk="1" hangingPunct="1">
              <a:buNone/>
            </a:pPr>
            <a:endParaRPr lang="en-US" b="1" dirty="0" smtClean="0"/>
          </a:p>
          <a:p>
            <a:pPr lvl="1" eaLnBrk="1" hangingPunct="1"/>
            <a:r>
              <a:rPr lang="en-US" b="1" dirty="0" smtClean="0"/>
              <a:t>Develop three comprehensive UAS mission strategies </a:t>
            </a:r>
            <a:r>
              <a:rPr lang="en-US" b="1" dirty="0" smtClean="0"/>
              <a:t>for: </a:t>
            </a:r>
          </a:p>
          <a:p>
            <a:pPr lvl="2" eaLnBrk="1" hangingPunct="1"/>
            <a:r>
              <a:rPr lang="en-US" sz="2400" b="1" i="1" dirty="0" smtClean="0">
                <a:solidFill>
                  <a:srgbClr val="C00000"/>
                </a:solidFill>
              </a:rPr>
              <a:t>H</a:t>
            </a:r>
            <a:r>
              <a:rPr lang="en-US" sz="2400" b="1" i="1" dirty="0" smtClean="0">
                <a:solidFill>
                  <a:srgbClr val="C00000"/>
                </a:solidFill>
              </a:rPr>
              <a:t>igh impact weather monitoring, </a:t>
            </a:r>
          </a:p>
          <a:p>
            <a:pPr lvl="2" eaLnBrk="1" hangingPunct="1"/>
            <a:r>
              <a:rPr lang="en-US" sz="2400" b="1" i="1" dirty="0" smtClean="0">
                <a:solidFill>
                  <a:srgbClr val="C00000"/>
                </a:solidFill>
              </a:rPr>
              <a:t>Polar monitoring </a:t>
            </a:r>
          </a:p>
          <a:p>
            <a:pPr lvl="2" eaLnBrk="1" hangingPunct="1"/>
            <a:r>
              <a:rPr lang="en-US" sz="2400" b="1" i="1" dirty="0" smtClean="0">
                <a:solidFill>
                  <a:srgbClr val="C00000"/>
                </a:solidFill>
              </a:rPr>
              <a:t>M</a:t>
            </a:r>
            <a:r>
              <a:rPr lang="en-US" sz="2400" b="1" i="1" dirty="0" smtClean="0">
                <a:solidFill>
                  <a:srgbClr val="C00000"/>
                </a:solidFill>
              </a:rPr>
              <a:t>arine monitoring</a:t>
            </a:r>
          </a:p>
          <a:p>
            <a:pPr lvl="2" eaLnBrk="1" hangingPunct="1">
              <a:buNone/>
            </a:pPr>
            <a:endParaRPr lang="en-US" b="1" i="1" dirty="0" smtClean="0">
              <a:solidFill>
                <a:srgbClr val="C00000"/>
              </a:solidFill>
            </a:endParaRPr>
          </a:p>
          <a:p>
            <a:pPr lvl="1" eaLnBrk="1" hangingPunct="1"/>
            <a:r>
              <a:rPr lang="en-US" b="1" dirty="0" smtClean="0"/>
              <a:t>Foster new conceptual demonstrations for additional science topics like fire weather, flood, </a:t>
            </a:r>
            <a:r>
              <a:rPr lang="en-US" b="1" dirty="0" smtClean="0"/>
              <a:t>marine debris, fishery law enforcement, and rapid response </a:t>
            </a:r>
            <a:r>
              <a:rPr lang="en-US" b="1" dirty="0" smtClean="0"/>
              <a:t>monitoring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5C5-9414-47C3-9667-83673F2850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7496175" cy="762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     Polar Monitoring - Greenland Glacier and Ice Seal 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1024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572000"/>
            <a:ext cx="2001838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0" y="1795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0"/>
            <a:ext cx="2032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" descr="The_Cre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743200"/>
            <a:ext cx="25971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228600" y="1346200"/>
            <a:ext cx="87630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latin typeface="+mn-lt"/>
              </a:rPr>
              <a:t>Testbed Co-leads:  </a:t>
            </a:r>
            <a:r>
              <a:rPr lang="en-US" sz="1200" b="1" dirty="0">
                <a:latin typeface="+mn-lt"/>
              </a:rPr>
              <a:t>Dr. Elizabeth Weatherhead (University of Colorado) and Dr. Robyn </a:t>
            </a:r>
            <a:r>
              <a:rPr lang="en-US" sz="1200" b="1" dirty="0" err="1">
                <a:latin typeface="+mn-lt"/>
              </a:rPr>
              <a:t>Angliss</a:t>
            </a:r>
            <a:r>
              <a:rPr lang="en-US" sz="1200" b="1" dirty="0">
                <a:latin typeface="+mn-lt"/>
              </a:rPr>
              <a:t> (NOAA/ National Marine  </a:t>
            </a:r>
            <a:r>
              <a:rPr lang="en-US" sz="1200" b="1" dirty="0" smtClean="0">
                <a:latin typeface="+mn-lt"/>
              </a:rPr>
              <a:t>Mammal </a:t>
            </a:r>
            <a:r>
              <a:rPr lang="en-US" sz="1200" b="1" dirty="0">
                <a:latin typeface="+mn-lt"/>
              </a:rPr>
              <a:t>Laboratory</a:t>
            </a:r>
          </a:p>
          <a:p>
            <a:pPr>
              <a:defRPr/>
            </a:pPr>
            <a:r>
              <a:rPr lang="en-US" sz="1200" b="1" i="1" dirty="0">
                <a:latin typeface="+mn-lt"/>
              </a:rPr>
              <a:t> Partners:    </a:t>
            </a:r>
            <a:r>
              <a:rPr lang="en-US" sz="1200" b="1" dirty="0">
                <a:latin typeface="+mn-lt"/>
              </a:rPr>
              <a:t>Greenland Glacier Study / University of Colorado and BAE Systems -Advanced Ceramics Research</a:t>
            </a:r>
          </a:p>
          <a:p>
            <a:pPr>
              <a:defRPr/>
            </a:pPr>
            <a:r>
              <a:rPr lang="en-US" sz="1200" b="1" dirty="0">
                <a:latin typeface="+mn-lt"/>
              </a:rPr>
              <a:t>	Bering Sea Ice Seal Study / University of Alaska- Fairbanks and Boeing - </a:t>
            </a:r>
            <a:r>
              <a:rPr lang="en-US" sz="1200" b="1" dirty="0" err="1">
                <a:latin typeface="+mn-lt"/>
              </a:rPr>
              <a:t>Insitu</a:t>
            </a:r>
            <a:endParaRPr lang="en-US" sz="1200" b="1" dirty="0">
              <a:latin typeface="+mn-lt"/>
            </a:endParaRPr>
          </a:p>
          <a:p>
            <a:pPr>
              <a:defRPr/>
            </a:pPr>
            <a:r>
              <a:rPr lang="en-US" sz="1400" b="1" dirty="0">
                <a:latin typeface="+mn-lt"/>
              </a:rPr>
              <a:t>		</a:t>
            </a:r>
          </a:p>
        </p:txBody>
      </p:sp>
      <p:pic>
        <p:nvPicPr>
          <p:cNvPr id="10250" name="Picture 16" descr=" ribbon seal june 6 hauled out low resoluti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267200"/>
            <a:ext cx="259397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743200"/>
            <a:ext cx="20574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Box 17"/>
          <p:cNvSpPr txBox="1">
            <a:spLocks noChangeArrowheads="1"/>
          </p:cNvSpPr>
          <p:nvPr/>
        </p:nvSpPr>
        <p:spPr bwMode="auto">
          <a:xfrm>
            <a:off x="381000" y="6096000"/>
            <a:ext cx="4105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i="1">
                <a:latin typeface="Calibri" pitchFamily="34" charset="0"/>
              </a:rPr>
              <a:t>Images courtesy of James Maslanik, University of Colorado</a:t>
            </a:r>
          </a:p>
        </p:txBody>
      </p:sp>
      <p:sp>
        <p:nvSpPr>
          <p:cNvPr id="10253" name="TextBox 18"/>
          <p:cNvSpPr txBox="1">
            <a:spLocks noChangeArrowheads="1"/>
          </p:cNvSpPr>
          <p:nvPr/>
        </p:nvSpPr>
        <p:spPr bwMode="auto">
          <a:xfrm>
            <a:off x="5410200" y="6019800"/>
            <a:ext cx="3733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i="1">
                <a:latin typeface="Calibri" pitchFamily="34" charset="0"/>
              </a:rPr>
              <a:t>Images courtesy of Greg Walker, University of Alaska - Fairbanks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2362200"/>
            <a:ext cx="2562225" cy="2762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latin typeface="+mn-lt"/>
              </a:rPr>
              <a:t>Greenland Glacier Study - 2008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2362200"/>
            <a:ext cx="2609850" cy="2762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latin typeface="+mn-lt"/>
              </a:rPr>
              <a:t>Bering Sea Ice Seal Study - 2009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C7A7B-0E17-45A6-BF68-4AD3D26185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Polar Monitoring – </a:t>
            </a:r>
            <a:br>
              <a:rPr lang="en-US" dirty="0" smtClean="0"/>
            </a:br>
            <a:r>
              <a:rPr lang="en-US" dirty="0" smtClean="0"/>
              <a:t>Wildlife and Black Carbon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6492875"/>
            <a:ext cx="2133600" cy="365125"/>
          </a:xfrm>
        </p:spPr>
        <p:txBody>
          <a:bodyPr lIns="0"/>
          <a:lstStyle/>
          <a:p>
            <a:pPr>
              <a:defRPr/>
            </a:pPr>
            <a:r>
              <a:rPr lang="pl-PL" smtClean="0"/>
              <a:t>2010 NOAA Technology Summit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1288"/>
            <a:ext cx="5334000" cy="365125"/>
          </a:xfrm>
        </p:spPr>
        <p:txBody>
          <a:bodyPr lIns="548640" rIns="0"/>
          <a:lstStyle/>
          <a:p>
            <a:pPr algn="l">
              <a:defRPr/>
            </a:pPr>
            <a:fld id="{75601538-19BF-4C8A-B6A9-0F59AD64DC97}" type="slidenum">
              <a:rPr lang="en-US" smtClean="0"/>
              <a:pPr algn="l">
                <a:defRPr/>
              </a:pPr>
              <a:t>7</a:t>
            </a:fld>
            <a:endParaRPr lang="en-US" dirty="0"/>
          </a:p>
        </p:txBody>
      </p:sp>
      <p:pic>
        <p:nvPicPr>
          <p:cNvPr id="28677" name="Picture 7" descr="017a4db7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303" y="1927965"/>
            <a:ext cx="2198224" cy="106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 descr="P1010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879" y="1587942"/>
            <a:ext cx="1203769" cy="160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80" name="Picture 2" descr="DSC00002"/>
          <p:cNvPicPr>
            <a:picLocks noChangeAspect="1" noChangeArrowheads="1"/>
          </p:cNvPicPr>
          <p:nvPr/>
        </p:nvPicPr>
        <p:blipFill>
          <a:blip r:embed="rId4" cstate="print"/>
          <a:srcRect t="29167"/>
          <a:stretch>
            <a:fillRect/>
          </a:stretch>
        </p:blipFill>
        <p:spPr bwMode="auto">
          <a:xfrm>
            <a:off x="591274" y="2004322"/>
            <a:ext cx="2047755" cy="108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man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686" y="5104437"/>
            <a:ext cx="1981200" cy="111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BMI UAS Suite Full Assembly"/>
          <p:cNvPicPr>
            <a:picLocks noChangeAspect="1" noChangeArrowheads="1"/>
          </p:cNvPicPr>
          <p:nvPr/>
        </p:nvPicPr>
        <p:blipFill>
          <a:blip r:embed="rId6" cstate="print"/>
          <a:srcRect l="10469" r="10469"/>
          <a:stretch>
            <a:fillRect/>
          </a:stretch>
        </p:blipFill>
        <p:spPr bwMode="auto">
          <a:xfrm>
            <a:off x="3187860" y="5088343"/>
            <a:ext cx="2217516" cy="112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5480612" y="5280950"/>
            <a:ext cx="3200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Temperature</a:t>
            </a:r>
            <a:r>
              <a:rPr lang="en-US" sz="1000" b="1" dirty="0" smtClean="0">
                <a:latin typeface="Calibri" pitchFamily="34" charset="0"/>
              </a:rPr>
              <a:t>, </a:t>
            </a:r>
            <a:r>
              <a:rPr lang="en-US" sz="1000" b="1" dirty="0" smtClean="0">
                <a:latin typeface="Calibri" pitchFamily="34" charset="0"/>
              </a:rPr>
              <a:t>Relative </a:t>
            </a:r>
            <a:r>
              <a:rPr lang="en-US" sz="1000" b="1" dirty="0">
                <a:latin typeface="Calibri" pitchFamily="34" charset="0"/>
              </a:rPr>
              <a:t>humidity</a:t>
            </a:r>
          </a:p>
          <a:p>
            <a:r>
              <a:rPr lang="en-US" sz="1000" b="1" dirty="0">
                <a:latin typeface="Calibri" pitchFamily="34" charset="0"/>
              </a:rPr>
              <a:t>Ozone </a:t>
            </a:r>
            <a:r>
              <a:rPr lang="en-US" sz="1000" b="1" dirty="0" smtClean="0">
                <a:latin typeface="Calibri" pitchFamily="34" charset="0"/>
              </a:rPr>
              <a:t> and Aerosol </a:t>
            </a:r>
            <a:r>
              <a:rPr lang="en-US" sz="1000" b="1" dirty="0" smtClean="0">
                <a:latin typeface="Calibri" pitchFamily="34" charset="0"/>
              </a:rPr>
              <a:t>S</a:t>
            </a:r>
            <a:r>
              <a:rPr lang="en-US" sz="1000" b="1" dirty="0" smtClean="0">
                <a:latin typeface="Calibri" pitchFamily="34" charset="0"/>
              </a:rPr>
              <a:t>ampler Payload </a:t>
            </a:r>
            <a:endParaRPr lang="en-US" sz="1000" b="1" dirty="0">
              <a:latin typeface="Calibri" pitchFamily="34" charset="0"/>
            </a:endParaRPr>
          </a:p>
          <a:p>
            <a:endParaRPr lang="en-US" sz="1000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068" y="1261641"/>
            <a:ext cx="7720314" cy="23033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757" y="1377387"/>
            <a:ext cx="520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Antarctic Mission from Russian Ship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231494" y="3993266"/>
            <a:ext cx="7986531" cy="24538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390" y="4224760"/>
            <a:ext cx="766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Arctic Black Carbon Mission in Partnership with Norwegian</a:t>
            </a:r>
          </a:p>
          <a:p>
            <a:r>
              <a:rPr lang="en-US" sz="2000" b="1" dirty="0" smtClean="0"/>
              <a:t> and Russian Scientists</a:t>
            </a:r>
            <a:endParaRPr lang="en-US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Marine Monitoring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E8A448-0475-4F18-8CDF-39771F38B4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NOAA UAS Program - EOB briefing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90702" y="1035335"/>
            <a:ext cx="3252486" cy="53938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52750" y="1188999"/>
            <a:ext cx="2882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2011 Partnership with Army UAS Program</a:t>
            </a:r>
            <a:endParaRPr lang="en-US" sz="2400" b="1" dirty="0"/>
          </a:p>
        </p:txBody>
      </p:sp>
      <p:pic>
        <p:nvPicPr>
          <p:cNvPr id="26" name="Picture 25" descr="Puma - Lo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79" y="996266"/>
            <a:ext cx="3042745" cy="53826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966138" y="2727434"/>
            <a:ext cx="29639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C00000"/>
                </a:solidFill>
              </a:rPr>
              <a:t>Potential 2012 Missions</a:t>
            </a:r>
          </a:p>
          <a:p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</a:rPr>
              <a:t>  Marine Debris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National Marine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     Sanctuary Surveys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Fisheries Law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     Enforcement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Wildlife Assessments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 Beach and Shoreline</a:t>
            </a:r>
          </a:p>
          <a:p>
            <a:r>
              <a:rPr lang="en-US" sz="1800" b="1" dirty="0" smtClean="0">
                <a:solidFill>
                  <a:srgbClr val="C00000"/>
                </a:solidFill>
              </a:rPr>
              <a:t>      Patrols</a:t>
            </a:r>
          </a:p>
          <a:p>
            <a:pPr>
              <a:buFont typeface="Arial" pitchFamily="34" charset="0"/>
              <a:buChar char="•"/>
            </a:pPr>
            <a:endParaRPr lang="en-US" sz="1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Range_Flight_Takeoff2_15Aug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981700"/>
            <a:ext cx="87153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2" descr="ASP_f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943600"/>
            <a:ext cx="7524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3" descr="Untitled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5105403"/>
            <a:ext cx="1752600" cy="175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5" descr="corp_logo_blue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6172200"/>
            <a:ext cx="226218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49275" y="213360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</a:endParaRPr>
          </a:p>
        </p:txBody>
      </p:sp>
      <p:pic>
        <p:nvPicPr>
          <p:cNvPr id="22" name="Picture 21" descr="official_NOAA_logo[1]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0" y="6019800"/>
            <a:ext cx="609600" cy="6120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9900" y="531168"/>
            <a:ext cx="7632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2010 Global Hawk Science Missions</a:t>
            </a:r>
          </a:p>
          <a:p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NASA, Northrop Grumman, and NOAA partnership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54577&quot;&gt;&lt;/object&gt;&lt;object type=&quot;2&quot; unique_id=&quot;54578&quot;&gt;&lt;object type=&quot;3&quot; unique_id=&quot;54579&quot;&gt;&lt;property id=&quot;20148&quot; value=&quot;5&quot;/&gt;&lt;property id=&quot;20300&quot; value=&quot;Slide 1 - &amp;quot;&amp;#x0D;&amp;#x0A;&amp;#x0D;&amp;#x0A;NOAA &amp;#x0D;&amp;#x0A;Budget Overview&amp;quot;&quot;/&gt;&lt;property id=&quot;20307&quot; value=&quot;257&quot;/&gt;&lt;/object&gt;&lt;object type=&quot;3&quot; unique_id=&quot;54580&quot;&gt;&lt;property id=&quot;20148&quot; value=&quot;5&quot;/&gt;&lt;property id=&quot;20300&quot; value=&quot;Slide 2 - &amp;quot;Agenda&amp;quot;&quot;/&gt;&lt;property id=&quot;20307&quot; value=&quot;432&quot;/&gt;&lt;/object&gt;&lt;object type=&quot;3&quot; unique_id=&quot;54581&quot;&gt;&lt;property id=&quot;20148&quot; value=&quot;5&quot;/&gt;&lt;property id=&quot;20300&quot; value=&quot;Slide 3 - &amp;quot;Budget Overview&amp;quot;&quot;/&gt;&lt;property id=&quot;20307&quot; value=&quot;433&quot;/&gt;&lt;/object&gt;&lt;object type=&quot;3&quot; unique_id=&quot;54582&quot;&gt;&lt;property id=&quot;20148&quot; value=&quot;5&quot;/&gt;&lt;property id=&quot;20300&quot; value=&quot;Slide 4 - &amp;quot;FY 2008 ORF Actuals by Expenditures&amp;quot;&quot;/&gt;&lt;property id=&quot;20307&quot; value=&quot;434&quot;/&gt;&lt;/object&gt;&lt;object type=&quot;3&quot; unique_id=&quot;54583&quot;&gt;&lt;property id=&quot;20148&quot; value=&quot;5&quot;/&gt;&lt;property id=&quot;20300&quot; value=&quot;Slide 5 - &amp;quot;FY 2008 PAC Actuals by Expenditures&amp;quot;&quot;/&gt;&lt;property id=&quot;20307&quot; value=&quot;436&quot;/&gt;&lt;/object&gt;&lt;object type=&quot;3&quot; unique_id=&quot;54584&quot;&gt;&lt;property id=&quot;20148&quot; value=&quot;5&quot;/&gt;&lt;property id=&quot;20300&quot; value=&quot;Slide 6 - &amp;quot;FY 2008 Expenditures by Line Office &amp;quot;&quot;/&gt;&lt;property id=&quot;20307&quot; value=&quot;435&quot;/&gt;&lt;/object&gt;&lt;object type=&quot;3&quot; unique_id=&quot;54586&quot;&gt;&lt;property id=&quot;20148&quot; value=&quot;5&quot;/&gt;&lt;property id=&quot;20300&quot; value=&quot;Slide 7 - &amp;quot;FY 2009 NOAA Budget Trends&amp;quot;&quot;/&gt;&lt;property id=&quot;20307&quot; value=&quot;439&quot;/&gt;&lt;/object&gt;&lt;object type=&quot;3&quot; unique_id=&quot;54587&quot;&gt;&lt;property id=&quot;20148&quot; value=&quot;5&quot;/&gt;&lt;property id=&quot;20300&quot; value=&quot;Slide 8 - &amp;quot;FY 2009 President’s Budget&amp;#x0D;&amp;#x0A;Outyear Profiles &amp;#x0D;&amp;#x0A;&amp;#x0D;&amp;#x0A;&amp;quot;&quot;/&gt;&lt;property id=&quot;20307&quot; value=&quot;417&quot;/&gt;&lt;/object&gt;&lt;object type=&quot;3&quot; unique_id=&quot;54588&quot;&gt;&lt;property id=&quot;20148&quot; value=&quot;5&quot;/&gt;&lt;property id=&quot;20300&quot; value=&quot;Slide 11 - &amp;quot;FY 2009&amp;#x0D;&amp;#x0A;President’s Budget &amp;quot;&quot;/&gt;&lt;property id=&quot;20307&quot; value=&quot;422&quot;/&gt;&lt;/object&gt;&lt;object type=&quot;3&quot; unique_id=&quot;54589&quot;&gt;&lt;property id=&quot;20148&quot; value=&quot;5&quot;/&gt;&lt;property id=&quot;20300&quot; value=&quot;Slide 12 - &amp;quot;FY 2009 President’s Budget&amp;quot;&quot;/&gt;&lt;property id=&quot;20307&quot; value=&quot;440&quot;/&gt;&lt;/object&gt;&lt;object type=&quot;3&quot; unique_id=&quot;54591&quot;&gt;&lt;property id=&quot;20148&quot; value=&quot;5&quot;/&gt;&lt;property id=&quot;20300&quot; value=&quot;Slide 13 - &amp;quot;FY 2009 Budget Priorities&amp;quot;&quot;/&gt;&lt;property id=&quot;20307&quot; value=&quot;424&quot;/&gt;&lt;/object&gt;&lt;object type=&quot;3&quot; unique_id=&quot;54594&quot;&gt;&lt;property id=&quot;20148&quot; value=&quot;5&quot;/&gt;&lt;property id=&quot;20300&quot; value=&quot;Slide 14 - &amp;quot;Summary by Line Office&amp;quot;&quot;/&gt;&lt;property id=&quot;20307&quot; value=&quot;428&quot;/&gt;&lt;/object&gt;&lt;object type=&quot;3&quot; unique_id=&quot;54596&quot;&gt;&lt;property id=&quot;20148&quot; value=&quot;5&quot;/&gt;&lt;property id=&quot;20300&quot; value=&quot;Slide 15 - &amp;quot;FY 2010 &amp;#x0D;&amp;#x0A;DOC Budget Submission &amp;quot;&quot;/&gt;&lt;property id=&quot;20307&quot; value=&quot;430&quot;/&gt;&lt;/object&gt;&lt;object type=&quot;3&quot; unique_id=&quot;54597&quot;&gt;&lt;property id=&quot;20148&quot; value=&quot;5&quot;/&gt;&lt;property id=&quot;20300&quot; value=&quot;Slide 16 - &amp;quot;FY 2010 Budget Update&amp;quot;&quot;/&gt;&lt;property id=&quot;20307&quot; value=&quot;431&quot;/&gt;&lt;/object&gt;&lt;object type=&quot;3&quot; unique_id=&quot;54598&quot;&gt;&lt;property id=&quot;20148&quot; value=&quot;5&quot;/&gt;&lt;property id=&quot;20300&quot; value=&quot;Slide 17 - &amp;quot;Budget Proposal Highlights&amp;quot;&quot;/&gt;&lt;property id=&quot;20307&quot; value=&quot;410&quot;/&gt;&lt;/object&gt;&lt;object type=&quot;3&quot; unique_id=&quot;54599&quot;&gt;&lt;property id=&quot;20148&quot; value=&quot;5&quot;/&gt;&lt;property id=&quot;20300&quot; value=&quot;Slide 20 - &amp;quot;Budget Proposal Highlights&amp;quot;&quot;/&gt;&lt;property id=&quot;20307&quot; value=&quot;413&quot;/&gt;&lt;/object&gt;&lt;object type=&quot;3&quot; unique_id=&quot;54600&quot;&gt;&lt;property id=&quot;20148&quot; value=&quot;5&quot;/&gt;&lt;property id=&quot;20300&quot; value=&quot;Slide 18 - &amp;quot;Historical NOAA Budget Trends&amp;quot;&quot;/&gt;&lt;property id=&quot;20307&quot; value=&quot;338&quot;/&gt;&lt;/object&gt;&lt;object type=&quot;3&quot; unique_id=&quot;54601&quot;&gt;&lt;property id=&quot;20148&quot; value=&quot;5&quot;/&gt;&lt;property id=&quot;20300&quot; value=&quot;Slide 22 - &amp;quot;FY 2010 Goal Team Summary&amp;quot;&quot;/&gt;&lt;property id=&quot;20307&quot; value=&quot;443&quot;/&gt;&lt;/object&gt;&lt;object type=&quot;3&quot; unique_id=&quot;54602&quot;&gt;&lt;property id=&quot;20148&quot; value=&quot;5&quot;/&gt;&lt;property id=&quot;20300&quot; value=&quot;Slide 21 - &amp;quot;FY 2010 Line Office Summary &amp;quot;&quot;/&gt;&lt;property id=&quot;20307&quot; value=&quot;442&quot;/&gt;&lt;/object&gt;&lt;object type=&quot;3&quot; unique_id=&quot;54603&quot;&gt;&lt;property id=&quot;20148&quot; value=&quot;5&quot;/&gt;&lt;property id=&quot;20300&quot; value=&quot;Slide 19 - &amp;quot;FY 2010 Transition Budget Profile &amp;quot;&quot;/&gt;&lt;property id=&quot;20307&quot; value=&quot;441&quot;/&gt;&lt;/object&gt;&lt;object type=&quot;3&quot; unique_id=&quot;54604&quot;&gt;&lt;property id=&quot;20148&quot; value=&quot;5&quot;/&gt;&lt;property id=&quot;20300&quot; value=&quot;Slide 24 - &amp;quot;National Ocean Service&amp;quot;&quot;/&gt;&lt;property id=&quot;20307&quot; value=&quot;400&quot;/&gt;&lt;/object&gt;&lt;object type=&quot;3&quot; unique_id=&quot;54605&quot;&gt;&lt;property id=&quot;20148&quot; value=&quot;5&quot;/&gt;&lt;property id=&quot;20300&quot; value=&quot;Slide 25 - &amp;quot;National Marine Fisheries Service &amp;quot;&quot;/&gt;&lt;property id=&quot;20307&quot; value=&quot;399&quot;/&gt;&lt;/object&gt;&lt;object type=&quot;3&quot; unique_id=&quot;54606&quot;&gt;&lt;property id=&quot;20148&quot; value=&quot;5&quot;/&gt;&lt;property id=&quot;20300&quot; value=&quot;Slide 26 - &amp;quot;Oceanic &amp;amp; Atmospheric Research&amp;quot;&quot;/&gt;&lt;property id=&quot;20307&quot; value=&quot;387&quot;/&gt;&lt;/object&gt;&lt;object type=&quot;3&quot; unique_id=&quot;54607&quot;&gt;&lt;property id=&quot;20148&quot; value=&quot;5&quot;/&gt;&lt;property id=&quot;20300&quot; value=&quot;Slide 27 - &amp;quot;National Weather Service&amp;quot;&quot;/&gt;&lt;property id=&quot;20307&quot; value=&quot;401&quot;/&gt;&lt;/object&gt;&lt;object type=&quot;3&quot; unique_id=&quot;54608&quot;&gt;&lt;property id=&quot;20148&quot; value=&quot;5&quot;/&gt;&lt;property id=&quot;20300&quot; value=&quot;Slide 28 - &amp;quot;National Environmental Satellite Data &amp;amp; Information Service &amp;quot;&quot;/&gt;&lt;property id=&quot;20307&quot; value=&quot;402&quot;/&gt;&lt;/object&gt;&lt;object type=&quot;3&quot; unique_id=&quot;54609&quot;&gt;&lt;property id=&quot;20148&quot; value=&quot;5&quot;/&gt;&lt;property id=&quot;20300&quot; value=&quot;Slide 29 - &amp;quot;Office of Marine &amp;amp; Aviation Services&amp;quot;&quot;/&gt;&lt;property id=&quot;20307&quot; value=&quot;394&quot;/&gt;&lt;/object&gt;&lt;object type=&quot;3&quot; unique_id=&quot;54610&quot;&gt;&lt;property id=&quot;20148&quot; value=&quot;5&quot;/&gt;&lt;property id=&quot;20300&quot; value=&quot;Slide 30 - &amp;quot;FY 2010 Program Support Summary&amp;quot;&quot;/&gt;&lt;property id=&quot;20307&quot; value=&quot;405&quot;/&gt;&lt;/object&gt;&lt;object type=&quot;3&quot; unique_id=&quot;54611&quot;&gt;&lt;property id=&quot;20148&quot; value=&quot;5&quot;/&gt;&lt;property id=&quot;20300&quot; value=&quot;Slide 9 - &amp;quot;FY 2009 Budget Update&amp;quot;&quot;/&gt;&lt;property id=&quot;20307&quot; value=&quot;445&quot;/&gt;&lt;/object&gt;&lt;object type=&quot;3&quot; unique_id=&quot;54612&quot;&gt;&lt;property id=&quot;20148&quot; value=&quot;5&quot;/&gt;&lt;property id=&quot;20300&quot; value=&quot;Slide 10 - &amp;quot;Current Budget Issues&amp;quot;&quot;/&gt;&lt;property id=&quot;20307&quot; value=&quot;444&quot;/&gt;&lt;/object&gt;&lt;object type=&quot;3&quot; unique_id=&quot;54613&quot;&gt;&lt;property id=&quot;20148&quot; value=&quot;5&quot;/&gt;&lt;property id=&quot;20300&quot; value=&quot;Slide 23 - &amp;quot;FY 2010 Line Office Summaries &amp;quot;&quot;/&gt;&lt;property id=&quot;20307&quot; value=&quot;447&quot;/&gt;&lt;/object&gt;&lt;object type=&quot;3&quot; unique_id=&quot;54614&quot;&gt;&lt;property id=&quot;20148&quot; value=&quot;5&quot;/&gt;&lt;property id=&quot;20300&quot; value=&quot;Slide 31 - &amp;quot;Backup Materials&amp;quot;&quot;/&gt;&lt;property id=&quot;20307&quot; value=&quot;448&quot;/&gt;&lt;/object&gt;&lt;object type=&quot;3&quot; unique_id=&quot;54615&quot;&gt;&lt;property id=&quot;20148&quot; value=&quot;5&quot;/&gt;&lt;property id=&quot;20300&quot; value=&quot;Slide 32 - &amp;quot;Budget Overview&amp;quot;&quot;/&gt;&lt;property id=&quot;20307&quot; value=&quot;449&quot;/&gt;&lt;/object&gt;&lt;object type=&quot;3&quot; unique_id=&quot;54616&quot;&gt;&lt;property id=&quot;20148&quot; value=&quot;5&quot;/&gt;&lt;property id=&quot;20300&quot; value=&quot;Slide 33 - &amp;quot;Budget Overview&amp;quot;&quot;/&gt;&lt;property id=&quot;20307&quot; value=&quot;450&quot;/&gt;&lt;/object&gt;&lt;object type=&quot;3&quot; unique_id=&quot;54617&quot;&gt;&lt;property id=&quot;20148&quot; value=&quot;5&quot;/&gt;&lt;property id=&quot;20300&quot; value=&quot;Slide 34 - &amp;quot;Budget Calendar&amp;quot;&quot;/&gt;&lt;property id=&quot;20307&quot; value=&quot;45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Transit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66"/>
      </a:hlink>
      <a:folHlink>
        <a:srgbClr val="85DFD0"/>
      </a:folHlink>
    </a:clrScheme>
    <a:fontScheme name="Office Classic 3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tx1"/>
        </a:solidFill>
      </a:spPr>
      <a:bodyPr wrap="square" rtlCol="0" anchor="ctr">
        <a:noAutofit/>
      </a:bodyPr>
      <a:lstStyle>
        <a:defPPr algn="ctr">
          <a:defRPr sz="1400" dirty="0">
            <a:solidFill>
              <a:srgbClr val="FFFFFF"/>
            </a:solidFill>
            <a:latin typeface="+mn-l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ansit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0066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ransit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0066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1104008_TransitionBriefing_Print</Template>
  <TotalTime>11174</TotalTime>
  <Words>1213</Words>
  <Application>Microsoft Office PowerPoint</Application>
  <PresentationFormat>On-screen Show (4:3)</PresentationFormat>
  <Paragraphs>239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  Improved Situational Awareness and Understanding using Unmanned Aircraft Systems (UAS)</vt:lpstr>
      <vt:lpstr>Reality of Unmanned Aircraft Systems</vt:lpstr>
      <vt:lpstr>Manned and Unmanned  Aircraft Performance</vt:lpstr>
      <vt:lpstr>Tools for Building UAS Capacity</vt:lpstr>
      <vt:lpstr>NOAA UAS Strategic Vision and Goals</vt:lpstr>
      <vt:lpstr>     Polar Monitoring - Greenland Glacier and Ice Seal </vt:lpstr>
      <vt:lpstr>Polar Monitoring –  Wildlife and Black Carbon</vt:lpstr>
      <vt:lpstr>Marine Monitoring</vt:lpstr>
      <vt:lpstr>Slide 9</vt:lpstr>
      <vt:lpstr>Slide 10</vt:lpstr>
      <vt:lpstr>Slide 11</vt:lpstr>
      <vt:lpstr>Slide 12</vt:lpstr>
      <vt:lpstr>Slide 13</vt:lpstr>
      <vt:lpstr>Slide 14</vt:lpstr>
      <vt:lpstr>High Impact Weather Monitoring –  Low Altitude</vt:lpstr>
      <vt:lpstr>NOAA UAS Research to Application Roadmap for Monitoring Missions </vt:lpstr>
      <vt:lpstr>Slide 17</vt:lpstr>
      <vt:lpstr>Backup Slides</vt:lpstr>
      <vt:lpstr>UAS Technology Readiness Level (TRL) Assessment</vt:lpstr>
      <vt:lpstr>UAS Program Accomplishments</vt:lpstr>
      <vt:lpstr>Database Overview </vt:lpstr>
      <vt:lpstr>Requirements Overview</vt:lpstr>
      <vt:lpstr>Vehicle and Sensor Information</vt:lpstr>
      <vt:lpstr>Current Database Statistics</vt:lpstr>
    </vt:vector>
  </TitlesOfParts>
  <Company>National Oceanic &amp; Atmospheric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FY06 Budget </dc:title>
  <dc:creator>Fiona Horsfall</dc:creator>
  <cp:lastModifiedBy>robbie.hood</cp:lastModifiedBy>
  <cp:revision>652</cp:revision>
  <cp:lastPrinted>2004-06-03T15:18:37Z</cp:lastPrinted>
  <dcterms:created xsi:type="dcterms:W3CDTF">2004-05-12T16:39:08Z</dcterms:created>
  <dcterms:modified xsi:type="dcterms:W3CDTF">2010-11-02T20:14:29Z</dcterms:modified>
</cp:coreProperties>
</file>